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69" r:id="rId4"/>
    <p:sldId id="272" r:id="rId5"/>
    <p:sldId id="282" r:id="rId6"/>
    <p:sldId id="266" r:id="rId7"/>
    <p:sldId id="273" r:id="rId8"/>
    <p:sldId id="271" r:id="rId9"/>
    <p:sldId id="286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84" r:id="rId18"/>
    <p:sldId id="285" r:id="rId19"/>
    <p:sldId id="265" r:id="rId20"/>
    <p:sldId id="287" r:id="rId21"/>
    <p:sldId id="276" r:id="rId22"/>
    <p:sldId id="270" r:id="rId23"/>
    <p:sldId id="274" r:id="rId24"/>
    <p:sldId id="275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CBE7E-FC4F-4531-A098-AFDAECDC0BC8}" v="16" dt="2022-02-02T11:24:43.666"/>
    <p1510:client id="{45A80D05-786D-4C39-9317-A5A39CB24692}" v="14" dt="2022-02-02T10:15:43.878"/>
    <p1510:client id="{4BD451DA-41D6-432D-966A-E5CF4E07A647}" v="45" dt="2022-02-02T12:10:14.735"/>
    <p1510:client id="{554BE6A9-F6FE-42E4-8590-CEED6CC3DEFD}" v="117" dt="2022-02-02T11:06:20.714"/>
    <p1510:client id="{71B0D5F6-5B1C-40D1-AD40-EC170272F70B}" v="224" dt="2022-02-02T11:43:46.571"/>
    <p1510:client id="{7C76D379-4360-48B6-817F-6F87246E1C35}" v="283" dt="2022-02-02T11:17:15.154"/>
    <p1510:client id="{94441700-3AE9-421B-9855-AAA7B3A24AE5}" v="185" dt="2022-02-02T10:37:22.891"/>
    <p1510:client id="{C670138F-9D50-43F6-8A6B-D13675F2A5D8}" v="320" dt="2022-02-02T11:49:53.956"/>
    <p1510:client id="{CCD2A665-486E-4E28-9098-F5280DB9781B}" v="204" dt="2022-02-02T11:39:26.331"/>
    <p1510:client id="{D46F3FEC-7CE8-416D-92C0-5CA09B6029CB}" v="305" dt="2022-02-02T11:20:17.711"/>
    <p1510:client id="{D6188EF2-9DB9-4A70-BBFC-4DCEBA59732A}" v="84" dt="2022-02-02T11:59:42.015"/>
    <p1510:client id="{EB4B1DDE-EBDA-4DD3-BC8E-ADC53FCE2670}" v="89" dt="2022-02-02T10:27:42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le den Elzen" userId="S::24503@ma-web.nl::e4a745cf-1c3d-4eba-9f5b-4b196074c67d" providerId="AD" clId="Web-{71B0D5F6-5B1C-40D1-AD40-EC170272F70B}"/>
    <pc:docChg chg="addSld modSld">
      <pc:chgData name="Michelle den Elzen" userId="S::24503@ma-web.nl::e4a745cf-1c3d-4eba-9f5b-4b196074c67d" providerId="AD" clId="Web-{71B0D5F6-5B1C-40D1-AD40-EC170272F70B}" dt="2022-02-02T11:43:46.571" v="212" actId="1076"/>
      <pc:docMkLst>
        <pc:docMk/>
      </pc:docMkLst>
      <pc:sldChg chg="modSp">
        <pc:chgData name="Michelle den Elzen" userId="S::24503@ma-web.nl::e4a745cf-1c3d-4eba-9f5b-4b196074c67d" providerId="AD" clId="Web-{71B0D5F6-5B1C-40D1-AD40-EC170272F70B}" dt="2022-02-02T11:43:24.226" v="201"/>
        <pc:sldMkLst>
          <pc:docMk/>
          <pc:sldMk cId="1499131862" sldId="258"/>
        </pc:sldMkLst>
        <pc:spChg chg="mod">
          <ac:chgData name="Michelle den Elzen" userId="S::24503@ma-web.nl::e4a745cf-1c3d-4eba-9f5b-4b196074c67d" providerId="AD" clId="Web-{71B0D5F6-5B1C-40D1-AD40-EC170272F70B}" dt="2022-02-02T11:41:18.235" v="178" actId="1076"/>
          <ac:spMkLst>
            <pc:docMk/>
            <pc:sldMk cId="1499131862" sldId="258"/>
            <ac:spMk id="2" creationId="{0A6FFCB0-D597-4980-8AAC-711C0E77E093}"/>
          </ac:spMkLst>
        </pc:spChg>
        <pc:picChg chg="mod">
          <ac:chgData name="Michelle den Elzen" userId="S::24503@ma-web.nl::e4a745cf-1c3d-4eba-9f5b-4b196074c67d" providerId="AD" clId="Web-{71B0D5F6-5B1C-40D1-AD40-EC170272F70B}" dt="2022-02-02T11:43:24.226" v="201"/>
          <ac:picMkLst>
            <pc:docMk/>
            <pc:sldMk cId="1499131862" sldId="258"/>
            <ac:picMk id="4" creationId="{96912CFD-B71B-458D-9F5C-2C19D16E4E55}"/>
          </ac:picMkLst>
        </pc:picChg>
        <pc:picChg chg="mod">
          <ac:chgData name="Michelle den Elzen" userId="S::24503@ma-web.nl::e4a745cf-1c3d-4eba-9f5b-4b196074c67d" providerId="AD" clId="Web-{71B0D5F6-5B1C-40D1-AD40-EC170272F70B}" dt="2022-02-02T11:43:24.226" v="200"/>
          <ac:picMkLst>
            <pc:docMk/>
            <pc:sldMk cId="1499131862" sldId="258"/>
            <ac:picMk id="5" creationId="{689F6854-594A-4817-AF35-E5426DE01C08}"/>
          </ac:picMkLst>
        </pc:picChg>
        <pc:picChg chg="mod">
          <ac:chgData name="Michelle den Elzen" userId="S::24503@ma-web.nl::e4a745cf-1c3d-4eba-9f5b-4b196074c67d" providerId="AD" clId="Web-{71B0D5F6-5B1C-40D1-AD40-EC170272F70B}" dt="2022-02-02T11:43:24.226" v="199"/>
          <ac:picMkLst>
            <pc:docMk/>
            <pc:sldMk cId="1499131862" sldId="258"/>
            <ac:picMk id="6" creationId="{60FF50A6-434B-431C-B866-BFDC2B449DC6}"/>
          </ac:picMkLst>
        </pc:picChg>
      </pc:sldChg>
      <pc:sldChg chg="modSp">
        <pc:chgData name="Michelle den Elzen" userId="S::24503@ma-web.nl::e4a745cf-1c3d-4eba-9f5b-4b196074c67d" providerId="AD" clId="Web-{71B0D5F6-5B1C-40D1-AD40-EC170272F70B}" dt="2022-02-02T11:43:42.634" v="209" actId="1076"/>
        <pc:sldMkLst>
          <pc:docMk/>
          <pc:sldMk cId="976785656" sldId="259"/>
        </pc:sldMkLst>
        <pc:spChg chg="mod">
          <ac:chgData name="Michelle den Elzen" userId="S::24503@ma-web.nl::e4a745cf-1c3d-4eba-9f5b-4b196074c67d" providerId="AD" clId="Web-{71B0D5F6-5B1C-40D1-AD40-EC170272F70B}" dt="2022-02-02T11:30:38.106" v="1" actId="1076"/>
          <ac:spMkLst>
            <pc:docMk/>
            <pc:sldMk cId="976785656" sldId="259"/>
            <ac:spMk id="2" creationId="{9DA9CD43-0F80-4C6C-A390-5361ED17775B}"/>
          </ac:spMkLst>
        </pc:spChg>
        <pc:picChg chg="mod">
          <ac:chgData name="Michelle den Elzen" userId="S::24503@ma-web.nl::e4a745cf-1c3d-4eba-9f5b-4b196074c67d" providerId="AD" clId="Web-{71B0D5F6-5B1C-40D1-AD40-EC170272F70B}" dt="2022-02-02T11:43:42.524" v="207" actId="1076"/>
          <ac:picMkLst>
            <pc:docMk/>
            <pc:sldMk cId="976785656" sldId="259"/>
            <ac:picMk id="7" creationId="{D292169D-D0BB-42BC-8C8D-0F29F195F408}"/>
          </ac:picMkLst>
        </pc:picChg>
        <pc:picChg chg="mod">
          <ac:chgData name="Michelle den Elzen" userId="S::24503@ma-web.nl::e4a745cf-1c3d-4eba-9f5b-4b196074c67d" providerId="AD" clId="Web-{71B0D5F6-5B1C-40D1-AD40-EC170272F70B}" dt="2022-02-02T11:43:42.555" v="208" actId="1076"/>
          <ac:picMkLst>
            <pc:docMk/>
            <pc:sldMk cId="976785656" sldId="259"/>
            <ac:picMk id="8" creationId="{26E77468-464B-4D12-8A28-8DA9DE8F0A82}"/>
          </ac:picMkLst>
        </pc:picChg>
        <pc:picChg chg="mod">
          <ac:chgData name="Michelle den Elzen" userId="S::24503@ma-web.nl::e4a745cf-1c3d-4eba-9f5b-4b196074c67d" providerId="AD" clId="Web-{71B0D5F6-5B1C-40D1-AD40-EC170272F70B}" dt="2022-02-02T11:43:42.634" v="209" actId="1076"/>
          <ac:picMkLst>
            <pc:docMk/>
            <pc:sldMk cId="976785656" sldId="259"/>
            <ac:picMk id="9" creationId="{98DBE616-7F0C-45B9-B0CC-13CE1687F0C4}"/>
          </ac:picMkLst>
        </pc:picChg>
      </pc:sldChg>
      <pc:sldChg chg="modSp">
        <pc:chgData name="Michelle den Elzen" userId="S::24503@ma-web.nl::e4a745cf-1c3d-4eba-9f5b-4b196074c67d" providerId="AD" clId="Web-{71B0D5F6-5B1C-40D1-AD40-EC170272F70B}" dt="2022-02-02T11:43:46.571" v="212" actId="1076"/>
        <pc:sldMkLst>
          <pc:docMk/>
          <pc:sldMk cId="2515792761" sldId="260"/>
        </pc:sldMkLst>
        <pc:spChg chg="mod">
          <ac:chgData name="Michelle den Elzen" userId="S::24503@ma-web.nl::e4a745cf-1c3d-4eba-9f5b-4b196074c67d" providerId="AD" clId="Web-{71B0D5F6-5B1C-40D1-AD40-EC170272F70B}" dt="2022-02-02T11:30:51.341" v="3" actId="1076"/>
          <ac:spMkLst>
            <pc:docMk/>
            <pc:sldMk cId="2515792761" sldId="260"/>
            <ac:spMk id="2" creationId="{8A613184-627D-4574-AE8D-297239DB4C81}"/>
          </ac:spMkLst>
        </pc:spChg>
        <pc:picChg chg="mod">
          <ac:chgData name="Michelle den Elzen" userId="S::24503@ma-web.nl::e4a745cf-1c3d-4eba-9f5b-4b196074c67d" providerId="AD" clId="Web-{71B0D5F6-5B1C-40D1-AD40-EC170272F70B}" dt="2022-02-02T11:43:46.243" v="210" actId="1076"/>
          <ac:picMkLst>
            <pc:docMk/>
            <pc:sldMk cId="2515792761" sldId="260"/>
            <ac:picMk id="4" creationId="{337EA88F-9A36-4342-BD5B-A864593A9FDC}"/>
          </ac:picMkLst>
        </pc:picChg>
        <pc:picChg chg="mod">
          <ac:chgData name="Michelle den Elzen" userId="S::24503@ma-web.nl::e4a745cf-1c3d-4eba-9f5b-4b196074c67d" providerId="AD" clId="Web-{71B0D5F6-5B1C-40D1-AD40-EC170272F70B}" dt="2022-02-02T11:43:46.337" v="211" actId="1076"/>
          <ac:picMkLst>
            <pc:docMk/>
            <pc:sldMk cId="2515792761" sldId="260"/>
            <ac:picMk id="5" creationId="{64F2E942-8F66-4382-B24B-78587BAC0CA0}"/>
          </ac:picMkLst>
        </pc:picChg>
        <pc:picChg chg="mod">
          <ac:chgData name="Michelle den Elzen" userId="S::24503@ma-web.nl::e4a745cf-1c3d-4eba-9f5b-4b196074c67d" providerId="AD" clId="Web-{71B0D5F6-5B1C-40D1-AD40-EC170272F70B}" dt="2022-02-02T11:43:46.571" v="212" actId="1076"/>
          <ac:picMkLst>
            <pc:docMk/>
            <pc:sldMk cId="2515792761" sldId="260"/>
            <ac:picMk id="6" creationId="{1C194952-FF1A-49E3-ABB8-AC25B5B9DEE5}"/>
          </ac:picMkLst>
        </pc:picChg>
      </pc:sldChg>
      <pc:sldChg chg="modSp">
        <pc:chgData name="Michelle den Elzen" userId="S::24503@ma-web.nl::e4a745cf-1c3d-4eba-9f5b-4b196074c67d" providerId="AD" clId="Web-{71B0D5F6-5B1C-40D1-AD40-EC170272F70B}" dt="2022-02-02T11:32:36.675" v="13" actId="1076"/>
        <pc:sldMkLst>
          <pc:docMk/>
          <pc:sldMk cId="2970356564" sldId="262"/>
        </pc:sldMkLst>
        <pc:picChg chg="mod">
          <ac:chgData name="Michelle den Elzen" userId="S::24503@ma-web.nl::e4a745cf-1c3d-4eba-9f5b-4b196074c67d" providerId="AD" clId="Web-{71B0D5F6-5B1C-40D1-AD40-EC170272F70B}" dt="2022-02-02T11:32:30.284" v="10" actId="1076"/>
          <ac:picMkLst>
            <pc:docMk/>
            <pc:sldMk cId="2970356564" sldId="262"/>
            <ac:picMk id="4" creationId="{7B4E8BC7-9091-4393-9492-0B10E13C078A}"/>
          </ac:picMkLst>
        </pc:picChg>
        <pc:picChg chg="mod">
          <ac:chgData name="Michelle den Elzen" userId="S::24503@ma-web.nl::e4a745cf-1c3d-4eba-9f5b-4b196074c67d" providerId="AD" clId="Web-{71B0D5F6-5B1C-40D1-AD40-EC170272F70B}" dt="2022-02-02T11:32:34.253" v="12" actId="1076"/>
          <ac:picMkLst>
            <pc:docMk/>
            <pc:sldMk cId="2970356564" sldId="262"/>
            <ac:picMk id="5" creationId="{D2D2D0A7-0C14-4028-BFEA-E33A1C5CDF82}"/>
          </ac:picMkLst>
        </pc:picChg>
        <pc:picChg chg="mod">
          <ac:chgData name="Michelle den Elzen" userId="S::24503@ma-web.nl::e4a745cf-1c3d-4eba-9f5b-4b196074c67d" providerId="AD" clId="Web-{71B0D5F6-5B1C-40D1-AD40-EC170272F70B}" dt="2022-02-02T11:32:36.675" v="13" actId="1076"/>
          <ac:picMkLst>
            <pc:docMk/>
            <pc:sldMk cId="2970356564" sldId="262"/>
            <ac:picMk id="6" creationId="{15793642-CD23-4304-9D74-7259CFAE67C7}"/>
          </ac:picMkLst>
        </pc:picChg>
      </pc:sldChg>
      <pc:sldChg chg="modSp">
        <pc:chgData name="Michelle den Elzen" userId="S::24503@ma-web.nl::e4a745cf-1c3d-4eba-9f5b-4b196074c67d" providerId="AD" clId="Web-{71B0D5F6-5B1C-40D1-AD40-EC170272F70B}" dt="2022-02-02T11:31:21.249" v="8" actId="1076"/>
        <pc:sldMkLst>
          <pc:docMk/>
          <pc:sldMk cId="3594170769" sldId="263"/>
        </pc:sldMkLst>
        <pc:spChg chg="mod">
          <ac:chgData name="Michelle den Elzen" userId="S::24503@ma-web.nl::e4a745cf-1c3d-4eba-9f5b-4b196074c67d" providerId="AD" clId="Web-{71B0D5F6-5B1C-40D1-AD40-EC170272F70B}" dt="2022-02-02T11:31:14.733" v="6" actId="1076"/>
          <ac:spMkLst>
            <pc:docMk/>
            <pc:sldMk cId="3594170769" sldId="263"/>
            <ac:spMk id="2" creationId="{2BDEBB8E-B340-45D0-985C-1B18593194C6}"/>
          </ac:spMkLst>
        </pc:spChg>
        <pc:picChg chg="mod">
          <ac:chgData name="Michelle den Elzen" userId="S::24503@ma-web.nl::e4a745cf-1c3d-4eba-9f5b-4b196074c67d" providerId="AD" clId="Web-{71B0D5F6-5B1C-40D1-AD40-EC170272F70B}" dt="2022-02-02T11:31:19.295" v="7" actId="1076"/>
          <ac:picMkLst>
            <pc:docMk/>
            <pc:sldMk cId="3594170769" sldId="263"/>
            <ac:picMk id="4" creationId="{C655CD40-58B3-4C19-B2F8-5832AF6B7330}"/>
          </ac:picMkLst>
        </pc:picChg>
        <pc:picChg chg="mod">
          <ac:chgData name="Michelle den Elzen" userId="S::24503@ma-web.nl::e4a745cf-1c3d-4eba-9f5b-4b196074c67d" providerId="AD" clId="Web-{71B0D5F6-5B1C-40D1-AD40-EC170272F70B}" dt="2022-02-02T11:31:21.249" v="8" actId="1076"/>
          <ac:picMkLst>
            <pc:docMk/>
            <pc:sldMk cId="3594170769" sldId="263"/>
            <ac:picMk id="5" creationId="{BB7E71A8-4DC1-4D53-BBFE-6336A76275DB}"/>
          </ac:picMkLst>
        </pc:picChg>
      </pc:sldChg>
      <pc:sldChg chg="addSp delSp modSp">
        <pc:chgData name="Michelle den Elzen" userId="S::24503@ma-web.nl::e4a745cf-1c3d-4eba-9f5b-4b196074c67d" providerId="AD" clId="Web-{71B0D5F6-5B1C-40D1-AD40-EC170272F70B}" dt="2022-02-02T11:35:29.091" v="88" actId="1076"/>
        <pc:sldMkLst>
          <pc:docMk/>
          <pc:sldMk cId="3998581648" sldId="264"/>
        </pc:sldMkLst>
        <pc:spChg chg="mod">
          <ac:chgData name="Michelle den Elzen" userId="S::24503@ma-web.nl::e4a745cf-1c3d-4eba-9f5b-4b196074c67d" providerId="AD" clId="Web-{71B0D5F6-5B1C-40D1-AD40-EC170272F70B}" dt="2022-02-02T11:33:12.005" v="26" actId="1076"/>
          <ac:spMkLst>
            <pc:docMk/>
            <pc:sldMk cId="3998581648" sldId="264"/>
            <ac:spMk id="2" creationId="{2496FC31-B3E8-4034-84C3-EC9AD9313D8B}"/>
          </ac:spMkLst>
        </pc:spChg>
        <pc:spChg chg="del">
          <ac:chgData name="Michelle den Elzen" userId="S::24503@ma-web.nl::e4a745cf-1c3d-4eba-9f5b-4b196074c67d" providerId="AD" clId="Web-{71B0D5F6-5B1C-40D1-AD40-EC170272F70B}" dt="2022-02-02T11:33:43.335" v="27"/>
          <ac:spMkLst>
            <pc:docMk/>
            <pc:sldMk cId="3998581648" sldId="264"/>
            <ac:spMk id="3" creationId="{C64D88DA-B52E-4397-8AA4-DAA0811AF1E7}"/>
          </ac:spMkLst>
        </pc:spChg>
        <pc:picChg chg="add mod ord">
          <ac:chgData name="Michelle den Elzen" userId="S::24503@ma-web.nl::e4a745cf-1c3d-4eba-9f5b-4b196074c67d" providerId="AD" clId="Web-{71B0D5F6-5B1C-40D1-AD40-EC170272F70B}" dt="2022-02-02T11:35:28.981" v="86" actId="1076"/>
          <ac:picMkLst>
            <pc:docMk/>
            <pc:sldMk cId="3998581648" sldId="264"/>
            <ac:picMk id="4" creationId="{C8769BFD-6223-452F-ABE6-C0978E9863D4}"/>
          </ac:picMkLst>
        </pc:picChg>
        <pc:picChg chg="add mod">
          <ac:chgData name="Michelle den Elzen" userId="S::24503@ma-web.nl::e4a745cf-1c3d-4eba-9f5b-4b196074c67d" providerId="AD" clId="Web-{71B0D5F6-5B1C-40D1-AD40-EC170272F70B}" dt="2022-02-02T11:35:29.059" v="87" actId="1076"/>
          <ac:picMkLst>
            <pc:docMk/>
            <pc:sldMk cId="3998581648" sldId="264"/>
            <ac:picMk id="5" creationId="{6F742B19-3034-464D-AC21-ED26A26783EA}"/>
          </ac:picMkLst>
        </pc:picChg>
        <pc:picChg chg="add mod">
          <ac:chgData name="Michelle den Elzen" userId="S::24503@ma-web.nl::e4a745cf-1c3d-4eba-9f5b-4b196074c67d" providerId="AD" clId="Web-{71B0D5F6-5B1C-40D1-AD40-EC170272F70B}" dt="2022-02-02T11:35:29.091" v="88" actId="1076"/>
          <ac:picMkLst>
            <pc:docMk/>
            <pc:sldMk cId="3998581648" sldId="264"/>
            <ac:picMk id="6" creationId="{85AF527E-A63E-4FCA-962A-94540CA21CE4}"/>
          </ac:picMkLst>
        </pc:picChg>
        <pc:picChg chg="add del mod">
          <ac:chgData name="Michelle den Elzen" userId="S::24503@ma-web.nl::e4a745cf-1c3d-4eba-9f5b-4b196074c67d" providerId="AD" clId="Web-{71B0D5F6-5B1C-40D1-AD40-EC170272F70B}" dt="2022-02-02T11:34:53.964" v="64"/>
          <ac:picMkLst>
            <pc:docMk/>
            <pc:sldMk cId="3998581648" sldId="264"/>
            <ac:picMk id="7" creationId="{8DB91A9D-AD4B-4ED6-A1D5-00E335BD743C}"/>
          </ac:picMkLst>
        </pc:picChg>
        <pc:picChg chg="add del mod">
          <ac:chgData name="Michelle den Elzen" userId="S::24503@ma-web.nl::e4a745cf-1c3d-4eba-9f5b-4b196074c67d" providerId="AD" clId="Web-{71B0D5F6-5B1C-40D1-AD40-EC170272F70B}" dt="2022-02-02T11:34:53.964" v="63"/>
          <ac:picMkLst>
            <pc:docMk/>
            <pc:sldMk cId="3998581648" sldId="264"/>
            <ac:picMk id="8" creationId="{00D1D470-7F6F-489C-90A7-244D34E9376B}"/>
          </ac:picMkLst>
        </pc:picChg>
        <pc:picChg chg="add del mod">
          <ac:chgData name="Michelle den Elzen" userId="S::24503@ma-web.nl::e4a745cf-1c3d-4eba-9f5b-4b196074c67d" providerId="AD" clId="Web-{71B0D5F6-5B1C-40D1-AD40-EC170272F70B}" dt="2022-02-02T11:34:53.964" v="62"/>
          <ac:picMkLst>
            <pc:docMk/>
            <pc:sldMk cId="3998581648" sldId="264"/>
            <ac:picMk id="9" creationId="{DFCEE0D5-8893-420B-885F-75A6244B0039}"/>
          </ac:picMkLst>
        </pc:picChg>
        <pc:picChg chg="add del mod">
          <ac:chgData name="Michelle den Elzen" userId="S::24503@ma-web.nl::e4a745cf-1c3d-4eba-9f5b-4b196074c67d" providerId="AD" clId="Web-{71B0D5F6-5B1C-40D1-AD40-EC170272F70B}" dt="2022-02-02T11:34:53.964" v="61"/>
          <ac:picMkLst>
            <pc:docMk/>
            <pc:sldMk cId="3998581648" sldId="264"/>
            <ac:picMk id="10" creationId="{F90BE1C5-9A87-44D8-AFDA-1D7016E8EE20}"/>
          </ac:picMkLst>
        </pc:picChg>
        <pc:picChg chg="add del mod">
          <ac:chgData name="Michelle den Elzen" userId="S::24503@ma-web.nl::e4a745cf-1c3d-4eba-9f5b-4b196074c67d" providerId="AD" clId="Web-{71B0D5F6-5B1C-40D1-AD40-EC170272F70B}" dt="2022-02-02T11:34:53.964" v="60"/>
          <ac:picMkLst>
            <pc:docMk/>
            <pc:sldMk cId="3998581648" sldId="264"/>
            <ac:picMk id="11" creationId="{4ECD0D37-F65C-43DE-B127-BA084AC50D75}"/>
          </ac:picMkLst>
        </pc:picChg>
        <pc:picChg chg="add del mod">
          <ac:chgData name="Michelle den Elzen" userId="S::24503@ma-web.nl::e4a745cf-1c3d-4eba-9f5b-4b196074c67d" providerId="AD" clId="Web-{71B0D5F6-5B1C-40D1-AD40-EC170272F70B}" dt="2022-02-02T11:34:53.964" v="59"/>
          <ac:picMkLst>
            <pc:docMk/>
            <pc:sldMk cId="3998581648" sldId="264"/>
            <ac:picMk id="12" creationId="{B337A965-5F56-4E9A-B7BA-89F9FA4421CF}"/>
          </ac:picMkLst>
        </pc:picChg>
      </pc:sldChg>
      <pc:sldChg chg="addSp delSp modSp add replId">
        <pc:chgData name="Michelle den Elzen" userId="S::24503@ma-web.nl::e4a745cf-1c3d-4eba-9f5b-4b196074c67d" providerId="AD" clId="Web-{71B0D5F6-5B1C-40D1-AD40-EC170272F70B}" dt="2022-02-02T11:37:01.033" v="131" actId="1076"/>
        <pc:sldMkLst>
          <pc:docMk/>
          <pc:sldMk cId="1864761292" sldId="284"/>
        </pc:sldMkLst>
        <pc:spChg chg="add del mod">
          <ac:chgData name="Michelle den Elzen" userId="S::24503@ma-web.nl::e4a745cf-1c3d-4eba-9f5b-4b196074c67d" providerId="AD" clId="Web-{71B0D5F6-5B1C-40D1-AD40-EC170272F70B}" dt="2022-02-02T11:36:44.454" v="125"/>
          <ac:spMkLst>
            <pc:docMk/>
            <pc:sldMk cId="1864761292" sldId="284"/>
            <ac:spMk id="13" creationId="{E36EF02D-01A3-4F64-88FE-AA377C7609E2}"/>
          </ac:spMkLst>
        </pc:spChg>
        <pc:picChg chg="add del mod">
          <ac:chgData name="Michelle den Elzen" userId="S::24503@ma-web.nl::e4a745cf-1c3d-4eba-9f5b-4b196074c67d" providerId="AD" clId="Web-{71B0D5F6-5B1C-40D1-AD40-EC170272F70B}" dt="2022-02-02T11:36:16.953" v="110"/>
          <ac:picMkLst>
            <pc:docMk/>
            <pc:sldMk cId="1864761292" sldId="284"/>
            <ac:picMk id="3" creationId="{9D61F50C-33A6-415D-8E17-A39207956872}"/>
          </ac:picMkLst>
        </pc:picChg>
        <pc:picChg chg="del">
          <ac:chgData name="Michelle den Elzen" userId="S::24503@ma-web.nl::e4a745cf-1c3d-4eba-9f5b-4b196074c67d" providerId="AD" clId="Web-{71B0D5F6-5B1C-40D1-AD40-EC170272F70B}" dt="2022-02-02T11:36:29.672" v="117"/>
          <ac:picMkLst>
            <pc:docMk/>
            <pc:sldMk cId="1864761292" sldId="284"/>
            <ac:picMk id="4" creationId="{C8769BFD-6223-452F-ABE6-C0978E9863D4}"/>
          </ac:picMkLst>
        </pc:picChg>
        <pc:picChg chg="del">
          <ac:chgData name="Michelle den Elzen" userId="S::24503@ma-web.nl::e4a745cf-1c3d-4eba-9f5b-4b196074c67d" providerId="AD" clId="Web-{71B0D5F6-5B1C-40D1-AD40-EC170272F70B}" dt="2022-02-02T11:36:29.453" v="116"/>
          <ac:picMkLst>
            <pc:docMk/>
            <pc:sldMk cId="1864761292" sldId="284"/>
            <ac:picMk id="5" creationId="{6F742B19-3034-464D-AC21-ED26A26783EA}"/>
          </ac:picMkLst>
        </pc:picChg>
        <pc:picChg chg="del">
          <ac:chgData name="Michelle den Elzen" userId="S::24503@ma-web.nl::e4a745cf-1c3d-4eba-9f5b-4b196074c67d" providerId="AD" clId="Web-{71B0D5F6-5B1C-40D1-AD40-EC170272F70B}" dt="2022-02-02T11:36:36.344" v="121"/>
          <ac:picMkLst>
            <pc:docMk/>
            <pc:sldMk cId="1864761292" sldId="284"/>
            <ac:picMk id="6" creationId="{85AF527E-A63E-4FCA-962A-94540CA21CE4}"/>
          </ac:picMkLst>
        </pc:picChg>
        <pc:picChg chg="add del mod">
          <ac:chgData name="Michelle den Elzen" userId="S::24503@ma-web.nl::e4a745cf-1c3d-4eba-9f5b-4b196074c67d" providerId="AD" clId="Web-{71B0D5F6-5B1C-40D1-AD40-EC170272F70B}" dt="2022-02-02T11:36:16.953" v="109"/>
          <ac:picMkLst>
            <pc:docMk/>
            <pc:sldMk cId="1864761292" sldId="284"/>
            <ac:picMk id="7" creationId="{B346998F-0C49-449C-8E89-65137E7E3178}"/>
          </ac:picMkLst>
        </pc:picChg>
        <pc:picChg chg="add del mod">
          <ac:chgData name="Michelle den Elzen" userId="S::24503@ma-web.nl::e4a745cf-1c3d-4eba-9f5b-4b196074c67d" providerId="AD" clId="Web-{71B0D5F6-5B1C-40D1-AD40-EC170272F70B}" dt="2022-02-02T11:36:16.953" v="108"/>
          <ac:picMkLst>
            <pc:docMk/>
            <pc:sldMk cId="1864761292" sldId="284"/>
            <ac:picMk id="8" creationId="{0C4237D6-3C86-43DF-B768-45E415355F8F}"/>
          </ac:picMkLst>
        </pc:picChg>
        <pc:picChg chg="add mod">
          <ac:chgData name="Michelle den Elzen" userId="S::24503@ma-web.nl::e4a745cf-1c3d-4eba-9f5b-4b196074c67d" providerId="AD" clId="Web-{71B0D5F6-5B1C-40D1-AD40-EC170272F70B}" dt="2022-02-02T11:37:01.002" v="130" actId="1076"/>
          <ac:picMkLst>
            <pc:docMk/>
            <pc:sldMk cId="1864761292" sldId="284"/>
            <ac:picMk id="9" creationId="{D59F6F85-C42A-418A-8C83-1DCC7831BB13}"/>
          </ac:picMkLst>
        </pc:picChg>
        <pc:picChg chg="add mod">
          <ac:chgData name="Michelle den Elzen" userId="S::24503@ma-web.nl::e4a745cf-1c3d-4eba-9f5b-4b196074c67d" providerId="AD" clId="Web-{71B0D5F6-5B1C-40D1-AD40-EC170272F70B}" dt="2022-02-02T11:37:00.971" v="129" actId="1076"/>
          <ac:picMkLst>
            <pc:docMk/>
            <pc:sldMk cId="1864761292" sldId="284"/>
            <ac:picMk id="10" creationId="{D83BAFAF-9B93-428F-9C7A-27D2F1A1F244}"/>
          </ac:picMkLst>
        </pc:picChg>
        <pc:picChg chg="add mod">
          <ac:chgData name="Michelle den Elzen" userId="S::24503@ma-web.nl::e4a745cf-1c3d-4eba-9f5b-4b196074c67d" providerId="AD" clId="Web-{71B0D5F6-5B1C-40D1-AD40-EC170272F70B}" dt="2022-02-02T11:37:01.033" v="131" actId="1076"/>
          <ac:picMkLst>
            <pc:docMk/>
            <pc:sldMk cId="1864761292" sldId="284"/>
            <ac:picMk id="11" creationId="{8AE5AA52-888A-49DD-AD57-155D31335C25}"/>
          </ac:picMkLst>
        </pc:picChg>
      </pc:sldChg>
      <pc:sldChg chg="addSp delSp modSp add replId">
        <pc:chgData name="Michelle den Elzen" userId="S::24503@ma-web.nl::e4a745cf-1c3d-4eba-9f5b-4b196074c67d" providerId="AD" clId="Web-{71B0D5F6-5B1C-40D1-AD40-EC170272F70B}" dt="2022-02-02T11:38:10.178" v="151" actId="1076"/>
        <pc:sldMkLst>
          <pc:docMk/>
          <pc:sldMk cId="4269091866" sldId="285"/>
        </pc:sldMkLst>
        <pc:picChg chg="add mod">
          <ac:chgData name="Michelle den Elzen" userId="S::24503@ma-web.nl::e4a745cf-1c3d-4eba-9f5b-4b196074c67d" providerId="AD" clId="Web-{71B0D5F6-5B1C-40D1-AD40-EC170272F70B}" dt="2022-02-02T11:38:10.115" v="149" actId="1076"/>
          <ac:picMkLst>
            <pc:docMk/>
            <pc:sldMk cId="4269091866" sldId="285"/>
            <ac:picMk id="3" creationId="{80A87ECB-39BF-4C4D-ADDC-C3955BF05A21}"/>
          </ac:picMkLst>
        </pc:picChg>
        <pc:picChg chg="add mod">
          <ac:chgData name="Michelle den Elzen" userId="S::24503@ma-web.nl::e4a745cf-1c3d-4eba-9f5b-4b196074c67d" providerId="AD" clId="Web-{71B0D5F6-5B1C-40D1-AD40-EC170272F70B}" dt="2022-02-02T11:38:10.178" v="151" actId="1076"/>
          <ac:picMkLst>
            <pc:docMk/>
            <pc:sldMk cId="4269091866" sldId="285"/>
            <ac:picMk id="4" creationId="{FCF0BCDE-B452-448B-966B-AA5EF509F398}"/>
          </ac:picMkLst>
        </pc:picChg>
        <pc:picChg chg="add mod">
          <ac:chgData name="Michelle den Elzen" userId="S::24503@ma-web.nl::e4a745cf-1c3d-4eba-9f5b-4b196074c67d" providerId="AD" clId="Web-{71B0D5F6-5B1C-40D1-AD40-EC170272F70B}" dt="2022-02-02T11:38:10.146" v="150" actId="1076"/>
          <ac:picMkLst>
            <pc:docMk/>
            <pc:sldMk cId="4269091866" sldId="285"/>
            <ac:picMk id="5" creationId="{49CB5D83-7207-48B8-8A00-784696175FB5}"/>
          </ac:picMkLst>
        </pc:picChg>
        <pc:picChg chg="del">
          <ac:chgData name="Michelle den Elzen" userId="S::24503@ma-web.nl::e4a745cf-1c3d-4eba-9f5b-4b196074c67d" providerId="AD" clId="Web-{71B0D5F6-5B1C-40D1-AD40-EC170272F70B}" dt="2022-02-02T11:37:48.067" v="143"/>
          <ac:picMkLst>
            <pc:docMk/>
            <pc:sldMk cId="4269091866" sldId="285"/>
            <ac:picMk id="9" creationId="{D59F6F85-C42A-418A-8C83-1DCC7831BB13}"/>
          </ac:picMkLst>
        </pc:picChg>
        <pc:picChg chg="del">
          <ac:chgData name="Michelle den Elzen" userId="S::24503@ma-web.nl::e4a745cf-1c3d-4eba-9f5b-4b196074c67d" providerId="AD" clId="Web-{71B0D5F6-5B1C-40D1-AD40-EC170272F70B}" dt="2022-02-02T11:37:47.051" v="142"/>
          <ac:picMkLst>
            <pc:docMk/>
            <pc:sldMk cId="4269091866" sldId="285"/>
            <ac:picMk id="10" creationId="{D83BAFAF-9B93-428F-9C7A-27D2F1A1F244}"/>
          </ac:picMkLst>
        </pc:picChg>
        <pc:picChg chg="del">
          <ac:chgData name="Michelle den Elzen" userId="S::24503@ma-web.nl::e4a745cf-1c3d-4eba-9f5b-4b196074c67d" providerId="AD" clId="Web-{71B0D5F6-5B1C-40D1-AD40-EC170272F70B}" dt="2022-02-02T11:37:50.552" v="144"/>
          <ac:picMkLst>
            <pc:docMk/>
            <pc:sldMk cId="4269091866" sldId="285"/>
            <ac:picMk id="11" creationId="{8AE5AA52-888A-49DD-AD57-155D31335C25}"/>
          </ac:picMkLst>
        </pc:picChg>
      </pc:sldChg>
      <pc:sldChg chg="addSp delSp modSp new">
        <pc:chgData name="Michelle den Elzen" userId="S::24503@ma-web.nl::e4a745cf-1c3d-4eba-9f5b-4b196074c67d" providerId="AD" clId="Web-{71B0D5F6-5B1C-40D1-AD40-EC170272F70B}" dt="2022-02-02T11:43:35.586" v="206"/>
        <pc:sldMkLst>
          <pc:docMk/>
          <pc:sldMk cId="4219013027" sldId="286"/>
        </pc:sldMkLst>
        <pc:spChg chg="mod">
          <ac:chgData name="Michelle den Elzen" userId="S::24503@ma-web.nl::e4a745cf-1c3d-4eba-9f5b-4b196074c67d" providerId="AD" clId="Web-{71B0D5F6-5B1C-40D1-AD40-EC170272F70B}" dt="2022-02-02T11:40:59.625" v="172" actId="1076"/>
          <ac:spMkLst>
            <pc:docMk/>
            <pc:sldMk cId="4219013027" sldId="286"/>
            <ac:spMk id="2" creationId="{9CAD0678-8965-45DE-902B-A08F80BD3EB9}"/>
          </ac:spMkLst>
        </pc:spChg>
        <pc:spChg chg="del">
          <ac:chgData name="Michelle den Elzen" userId="S::24503@ma-web.nl::e4a745cf-1c3d-4eba-9f5b-4b196074c67d" providerId="AD" clId="Web-{71B0D5F6-5B1C-40D1-AD40-EC170272F70B}" dt="2022-02-02T11:40:32.701" v="165"/>
          <ac:spMkLst>
            <pc:docMk/>
            <pc:sldMk cId="4219013027" sldId="286"/>
            <ac:spMk id="3" creationId="{992F3E08-1DEA-4D5C-825F-30440D1D20BA}"/>
          </ac:spMkLst>
        </pc:spChg>
        <pc:picChg chg="add mod">
          <ac:chgData name="Michelle den Elzen" userId="S::24503@ma-web.nl::e4a745cf-1c3d-4eba-9f5b-4b196074c67d" providerId="AD" clId="Web-{71B0D5F6-5B1C-40D1-AD40-EC170272F70B}" dt="2022-02-02T11:43:35.586" v="206"/>
          <ac:picMkLst>
            <pc:docMk/>
            <pc:sldMk cId="4219013027" sldId="286"/>
            <ac:picMk id="4" creationId="{C453842B-8BC6-4B11-A956-A3B9D077F38F}"/>
          </ac:picMkLst>
        </pc:picChg>
      </pc:sldChg>
    </pc:docChg>
  </pc:docChgLst>
  <pc:docChgLst>
    <pc:chgData name="Jonatan van Nieuwburg" userId="S::25436@ma-web.nl::ab798fe4-7e4a-482e-a8ef-e2e4d30f518f" providerId="AD" clId="Web-{45A80D05-786D-4C39-9317-A5A39CB24692}"/>
    <pc:docChg chg="modSld addMainMaster delMainMaster">
      <pc:chgData name="Jonatan van Nieuwburg" userId="S::25436@ma-web.nl::ab798fe4-7e4a-482e-a8ef-e2e4d30f518f" providerId="AD" clId="Web-{45A80D05-786D-4C39-9317-A5A39CB24692}" dt="2022-02-02T10:15:43.878" v="11"/>
      <pc:docMkLst>
        <pc:docMk/>
      </pc:docMkLst>
      <pc:sldChg chg="modSp mod modClrScheme chgLayout">
        <pc:chgData name="Jonatan van Nieuwburg" userId="S::25436@ma-web.nl::ab798fe4-7e4a-482e-a8ef-e2e4d30f518f" providerId="AD" clId="Web-{45A80D05-786D-4C39-9317-A5A39CB24692}" dt="2022-02-02T10:15:43.878" v="11"/>
        <pc:sldMkLst>
          <pc:docMk/>
          <pc:sldMk cId="3351439039" sldId="256"/>
        </pc:sldMkLst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3351439039" sldId="256"/>
            <ac:spMk id="2" creationId="{00000000-0000-0000-0000-000000000000}"/>
          </ac:spMkLst>
        </pc:spChg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3351439039" sldId="256"/>
            <ac:spMk id="3" creationId="{00000000-0000-0000-0000-000000000000}"/>
          </ac:spMkLst>
        </pc:spChg>
      </pc:sldChg>
      <pc:sldChg chg="modSp mod modClrScheme chgLayout">
        <pc:chgData name="Jonatan van Nieuwburg" userId="S::25436@ma-web.nl::ab798fe4-7e4a-482e-a8ef-e2e4d30f518f" providerId="AD" clId="Web-{45A80D05-786D-4C39-9317-A5A39CB24692}" dt="2022-02-02T10:15:43.878" v="11"/>
        <pc:sldMkLst>
          <pc:docMk/>
          <pc:sldMk cId="2223855362" sldId="257"/>
        </pc:sldMkLst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2223855362" sldId="257"/>
            <ac:spMk id="2" creationId="{64372833-E871-43B0-A940-3D0731A4B68D}"/>
          </ac:spMkLst>
        </pc:spChg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2223855362" sldId="257"/>
            <ac:spMk id="3" creationId="{DFF8617E-2977-4D1B-A32D-99FFB7B75B1F}"/>
          </ac:spMkLst>
        </pc:spChg>
      </pc:sldChg>
      <pc:sldChg chg="modSp mod modClrScheme chgLayout">
        <pc:chgData name="Jonatan van Nieuwburg" userId="S::25436@ma-web.nl::ab798fe4-7e4a-482e-a8ef-e2e4d30f518f" providerId="AD" clId="Web-{45A80D05-786D-4C39-9317-A5A39CB24692}" dt="2022-02-02T10:15:43.878" v="11"/>
        <pc:sldMkLst>
          <pc:docMk/>
          <pc:sldMk cId="1499131862" sldId="258"/>
        </pc:sldMkLst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1499131862" sldId="258"/>
            <ac:spMk id="2" creationId="{0A6FFCB0-D597-4980-8AAC-711C0E77E093}"/>
          </ac:spMkLst>
        </pc:spChg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1499131862" sldId="258"/>
            <ac:spMk id="3" creationId="{C9BB4B69-4265-4F41-AC4F-57AE9DE863ED}"/>
          </ac:spMkLst>
        </pc:spChg>
      </pc:sldChg>
      <pc:sldChg chg="modSp mod modClrScheme chgLayout">
        <pc:chgData name="Jonatan van Nieuwburg" userId="S::25436@ma-web.nl::ab798fe4-7e4a-482e-a8ef-e2e4d30f518f" providerId="AD" clId="Web-{45A80D05-786D-4C39-9317-A5A39CB24692}" dt="2022-02-02T10:15:43.878" v="11"/>
        <pc:sldMkLst>
          <pc:docMk/>
          <pc:sldMk cId="976785656" sldId="259"/>
        </pc:sldMkLst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976785656" sldId="259"/>
            <ac:spMk id="2" creationId="{9DA9CD43-0F80-4C6C-A390-5361ED17775B}"/>
          </ac:spMkLst>
        </pc:spChg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976785656" sldId="259"/>
            <ac:spMk id="3" creationId="{837CFEBA-952E-40CB-8C89-76FCE7994B74}"/>
          </ac:spMkLst>
        </pc:spChg>
      </pc:sldChg>
      <pc:sldChg chg="modSp mod modClrScheme chgLayout">
        <pc:chgData name="Jonatan van Nieuwburg" userId="S::25436@ma-web.nl::ab798fe4-7e4a-482e-a8ef-e2e4d30f518f" providerId="AD" clId="Web-{45A80D05-786D-4C39-9317-A5A39CB24692}" dt="2022-02-02T10:15:43.878" v="11"/>
        <pc:sldMkLst>
          <pc:docMk/>
          <pc:sldMk cId="2515792761" sldId="260"/>
        </pc:sldMkLst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2515792761" sldId="260"/>
            <ac:spMk id="2" creationId="{8A613184-627D-4574-AE8D-297239DB4C81}"/>
          </ac:spMkLst>
        </pc:spChg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2515792761" sldId="260"/>
            <ac:spMk id="3" creationId="{392A287C-22B5-4C70-82B6-171CCC74FF61}"/>
          </ac:spMkLst>
        </pc:spChg>
      </pc:sldChg>
      <pc:sldChg chg="modSp mod modClrScheme chgLayout">
        <pc:chgData name="Jonatan van Nieuwburg" userId="S::25436@ma-web.nl::ab798fe4-7e4a-482e-a8ef-e2e4d30f518f" providerId="AD" clId="Web-{45A80D05-786D-4C39-9317-A5A39CB24692}" dt="2022-02-02T10:15:43.878" v="11"/>
        <pc:sldMkLst>
          <pc:docMk/>
          <pc:sldMk cId="2272035975" sldId="261"/>
        </pc:sldMkLst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2272035975" sldId="261"/>
            <ac:spMk id="2" creationId="{EFA3ECFF-C5F2-46DC-BBDB-909681ED8ADC}"/>
          </ac:spMkLst>
        </pc:spChg>
        <pc:spChg chg="mod ord">
          <ac:chgData name="Jonatan van Nieuwburg" userId="S::25436@ma-web.nl::ab798fe4-7e4a-482e-a8ef-e2e4d30f518f" providerId="AD" clId="Web-{45A80D05-786D-4C39-9317-A5A39CB24692}" dt="2022-02-02T10:15:43.878" v="11"/>
          <ac:spMkLst>
            <pc:docMk/>
            <pc:sldMk cId="2272035975" sldId="261"/>
            <ac:spMk id="3" creationId="{5F946BF3-0BD2-4A33-98E3-7554DD0A29AF}"/>
          </ac:spMkLst>
        </pc:spChg>
      </pc:sldChg>
      <pc:sldMasterChg chg="del delSldLayout">
        <pc:chgData name="Jonatan van Nieuwburg" userId="S::25436@ma-web.nl::ab798fe4-7e4a-482e-a8ef-e2e4d30f518f" providerId="AD" clId="Web-{45A80D05-786D-4C39-9317-A5A39CB24692}" dt="2022-02-02T10:15:43.878" v="11"/>
        <pc:sldMasterMkLst>
          <pc:docMk/>
          <pc:sldMasterMk cId="1710546820" sldId="2147483648"/>
        </pc:sldMasterMkLst>
        <pc:sldLayoutChg chg="del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1710546820" sldId="2147483648"/>
            <pc:sldLayoutMk cId="4249299040" sldId="2147483649"/>
          </pc:sldLayoutMkLst>
        </pc:sldLayoutChg>
        <pc:sldLayoutChg chg="del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1710546820" sldId="2147483648"/>
            <pc:sldLayoutMk cId="3885912252" sldId="2147483650"/>
          </pc:sldLayoutMkLst>
        </pc:sldLayoutChg>
        <pc:sldLayoutChg chg="del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1710546820" sldId="2147483648"/>
            <pc:sldLayoutMk cId="1843495715" sldId="2147483651"/>
          </pc:sldLayoutMkLst>
        </pc:sldLayoutChg>
        <pc:sldLayoutChg chg="del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1710546820" sldId="2147483648"/>
            <pc:sldLayoutMk cId="957811407" sldId="2147483652"/>
          </pc:sldLayoutMkLst>
        </pc:sldLayoutChg>
        <pc:sldLayoutChg chg="del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1710546820" sldId="2147483648"/>
            <pc:sldLayoutMk cId="4148315968" sldId="2147483653"/>
          </pc:sldLayoutMkLst>
        </pc:sldLayoutChg>
        <pc:sldLayoutChg chg="del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1710546820" sldId="2147483648"/>
            <pc:sldLayoutMk cId="1937782621" sldId="2147483654"/>
          </pc:sldLayoutMkLst>
        </pc:sldLayoutChg>
        <pc:sldLayoutChg chg="del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1710546820" sldId="2147483648"/>
            <pc:sldLayoutMk cId="3349604172" sldId="2147483655"/>
          </pc:sldLayoutMkLst>
        </pc:sldLayoutChg>
        <pc:sldLayoutChg chg="del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1710546820" sldId="2147483648"/>
            <pc:sldLayoutMk cId="2568389287" sldId="2147483656"/>
          </pc:sldLayoutMkLst>
        </pc:sldLayoutChg>
        <pc:sldLayoutChg chg="del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1710546820" sldId="2147483648"/>
            <pc:sldLayoutMk cId="84292403" sldId="2147483657"/>
          </pc:sldLayoutMkLst>
        </pc:sldLayoutChg>
        <pc:sldLayoutChg chg="del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1710546820" sldId="2147483648"/>
            <pc:sldLayoutMk cId="515967256" sldId="2147483658"/>
          </pc:sldLayoutMkLst>
        </pc:sldLayoutChg>
        <pc:sldLayoutChg chg="del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1710546820" sldId="2147483648"/>
            <pc:sldLayoutMk cId="3231119585" sldId="2147483659"/>
          </pc:sldLayoutMkLst>
        </pc:sldLayoutChg>
      </pc:sldMasterChg>
      <pc:sldMasterChg chg="add addSldLayout modSldLayout">
        <pc:chgData name="Jonatan van Nieuwburg" userId="S::25436@ma-web.nl::ab798fe4-7e4a-482e-a8ef-e2e4d30f518f" providerId="AD" clId="Web-{45A80D05-786D-4C39-9317-A5A39CB24692}" dt="2022-02-02T10:15:43.878" v="11"/>
        <pc:sldMasterMkLst>
          <pc:docMk/>
          <pc:sldMasterMk cId="3702543305" sldId="2147483660"/>
        </pc:sldMasterMkLst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4063731880" sldId="2147483661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607896238" sldId="2147483662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1702966058" sldId="2147483663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2249465320" sldId="2147483664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504955853" sldId="2147483665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4098398724" sldId="2147483666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3937027100" sldId="2147483667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1121632733" sldId="2147483668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2139198195" sldId="2147483669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4269526823" sldId="2147483670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3198772737" sldId="2147483671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421712935" sldId="2147483672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2904130057" sldId="2147483673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2162323150" sldId="2147483674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2791956344" sldId="2147483675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739980341" sldId="2147483676"/>
          </pc:sldLayoutMkLst>
        </pc:sldLayoutChg>
        <pc:sldLayoutChg chg="add mod replId">
          <pc:chgData name="Jonatan van Nieuwburg" userId="S::25436@ma-web.nl::ab798fe4-7e4a-482e-a8ef-e2e4d30f518f" providerId="AD" clId="Web-{45A80D05-786D-4C39-9317-A5A39CB24692}" dt="2022-02-02T10:15:43.878" v="11"/>
          <pc:sldLayoutMkLst>
            <pc:docMk/>
            <pc:sldMasterMk cId="3702543305" sldId="2147483660"/>
            <pc:sldLayoutMk cId="838763895" sldId="2147483677"/>
          </pc:sldLayoutMkLst>
        </pc:sldLayoutChg>
      </pc:sldMasterChg>
    </pc:docChg>
  </pc:docChgLst>
  <pc:docChgLst>
    <pc:chgData name="Jonatan van Nieuwburg" userId="S::25436@ma-web.nl::ab798fe4-7e4a-482e-a8ef-e2e4d30f518f" providerId="AD" clId="Web-{C670138F-9D50-43F6-8A6B-D13675F2A5D8}"/>
    <pc:docChg chg="addSld delSld modSld sldOrd">
      <pc:chgData name="Jonatan van Nieuwburg" userId="S::25436@ma-web.nl::ab798fe4-7e4a-482e-a8ef-e2e4d30f518f" providerId="AD" clId="Web-{C670138F-9D50-43F6-8A6B-D13675F2A5D8}" dt="2022-02-02T11:49:52.831" v="312" actId="20577"/>
      <pc:docMkLst>
        <pc:docMk/>
      </pc:docMkLst>
      <pc:sldChg chg="modSp">
        <pc:chgData name="Jonatan van Nieuwburg" userId="S::25436@ma-web.nl::ab798fe4-7e4a-482e-a8ef-e2e4d30f518f" providerId="AD" clId="Web-{C670138F-9D50-43F6-8A6B-D13675F2A5D8}" dt="2022-02-02T10:30:22.934" v="102" actId="20577"/>
        <pc:sldMkLst>
          <pc:docMk/>
          <pc:sldMk cId="3351439039" sldId="256"/>
        </pc:sldMkLst>
        <pc:spChg chg="mod">
          <ac:chgData name="Jonatan van Nieuwburg" userId="S::25436@ma-web.nl::ab798fe4-7e4a-482e-a8ef-e2e4d30f518f" providerId="AD" clId="Web-{C670138F-9D50-43F6-8A6B-D13675F2A5D8}" dt="2022-02-02T10:29:05.009" v="98" actId="20577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Jonatan van Nieuwburg" userId="S::25436@ma-web.nl::ab798fe4-7e4a-482e-a8ef-e2e4d30f518f" providerId="AD" clId="Web-{C670138F-9D50-43F6-8A6B-D13675F2A5D8}" dt="2022-02-02T10:30:22.934" v="102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addSp modSp mod setBg">
        <pc:chgData name="Jonatan van Nieuwburg" userId="S::25436@ma-web.nl::ab798fe4-7e4a-482e-a8ef-e2e4d30f518f" providerId="AD" clId="Web-{C670138F-9D50-43F6-8A6B-D13675F2A5D8}" dt="2022-02-02T11:24:45.630" v="268" actId="20577"/>
        <pc:sldMkLst>
          <pc:docMk/>
          <pc:sldMk cId="2223855362" sldId="257"/>
        </pc:sldMkLst>
        <pc:spChg chg="mod">
          <ac:chgData name="Jonatan van Nieuwburg" userId="S::25436@ma-web.nl::ab798fe4-7e4a-482e-a8ef-e2e4d30f518f" providerId="AD" clId="Web-{C670138F-9D50-43F6-8A6B-D13675F2A5D8}" dt="2022-02-02T10:44:27.071" v="113"/>
          <ac:spMkLst>
            <pc:docMk/>
            <pc:sldMk cId="2223855362" sldId="257"/>
            <ac:spMk id="2" creationId="{64372833-E871-43B0-A940-3D0731A4B68D}"/>
          </ac:spMkLst>
        </pc:spChg>
        <pc:spChg chg="mod">
          <ac:chgData name="Jonatan van Nieuwburg" userId="S::25436@ma-web.nl::ab798fe4-7e4a-482e-a8ef-e2e4d30f518f" providerId="AD" clId="Web-{C670138F-9D50-43F6-8A6B-D13675F2A5D8}" dt="2022-02-02T11:24:45.630" v="268" actId="20577"/>
          <ac:spMkLst>
            <pc:docMk/>
            <pc:sldMk cId="2223855362" sldId="257"/>
            <ac:spMk id="3" creationId="{DFF8617E-2977-4D1B-A32D-99FFB7B75B1F}"/>
          </ac:spMkLst>
        </pc:spChg>
        <pc:spChg chg="add">
          <ac:chgData name="Jonatan van Nieuwburg" userId="S::25436@ma-web.nl::ab798fe4-7e4a-482e-a8ef-e2e4d30f518f" providerId="AD" clId="Web-{C670138F-9D50-43F6-8A6B-D13675F2A5D8}" dt="2022-02-02T10:44:27.071" v="113"/>
          <ac:spMkLst>
            <pc:docMk/>
            <pc:sldMk cId="2223855362" sldId="257"/>
            <ac:spMk id="9" creationId="{6AD30037-67ED-4367-9BE0-45787510BF13}"/>
          </ac:spMkLst>
        </pc:spChg>
        <pc:grpChg chg="add">
          <ac:chgData name="Jonatan van Nieuwburg" userId="S::25436@ma-web.nl::ab798fe4-7e4a-482e-a8ef-e2e4d30f518f" providerId="AD" clId="Web-{C670138F-9D50-43F6-8A6B-D13675F2A5D8}" dt="2022-02-02T10:44:27.071" v="113"/>
          <ac:grpSpMkLst>
            <pc:docMk/>
            <pc:sldMk cId="2223855362" sldId="257"/>
            <ac:grpSpMk id="11" creationId="{50841A4E-5BC1-44B4-83CF-D524E8AEAD64}"/>
          </ac:grpSpMkLst>
        </pc:grpChg>
        <pc:picChg chg="add mod ord">
          <ac:chgData name="Jonatan van Nieuwburg" userId="S::25436@ma-web.nl::ab798fe4-7e4a-482e-a8ef-e2e4d30f518f" providerId="AD" clId="Web-{C670138F-9D50-43F6-8A6B-D13675F2A5D8}" dt="2022-02-02T10:44:27.071" v="113"/>
          <ac:picMkLst>
            <pc:docMk/>
            <pc:sldMk cId="2223855362" sldId="257"/>
            <ac:picMk id="4" creationId="{3B44908C-2AB3-4B87-9D70-81B7423BB937}"/>
          </ac:picMkLst>
        </pc:picChg>
      </pc:sldChg>
      <pc:sldChg chg="addSp modSp ord addAnim">
        <pc:chgData name="Jonatan van Nieuwburg" userId="S::25436@ma-web.nl::ab798fe4-7e4a-482e-a8ef-e2e4d30f518f" providerId="AD" clId="Web-{C670138F-9D50-43F6-8A6B-D13675F2A5D8}" dt="2022-02-02T11:48:15.232" v="293"/>
        <pc:sldMkLst>
          <pc:docMk/>
          <pc:sldMk cId="4121035962" sldId="266"/>
        </pc:sldMkLst>
        <pc:spChg chg="mod">
          <ac:chgData name="Jonatan van Nieuwburg" userId="S::25436@ma-web.nl::ab798fe4-7e4a-482e-a8ef-e2e4d30f518f" providerId="AD" clId="Web-{C670138F-9D50-43F6-8A6B-D13675F2A5D8}" dt="2022-02-02T11:48:15.232" v="292"/>
          <ac:spMkLst>
            <pc:docMk/>
            <pc:sldMk cId="4121035962" sldId="266"/>
            <ac:spMk id="28" creationId="{AFC078F6-746A-4E27-AC55-8C6A936F38EB}"/>
          </ac:spMkLst>
        </pc:spChg>
        <pc:spChg chg="add">
          <ac:chgData name="Jonatan van Nieuwburg" userId="S::25436@ma-web.nl::ab798fe4-7e4a-482e-a8ef-e2e4d30f518f" providerId="AD" clId="Web-{C670138F-9D50-43F6-8A6B-D13675F2A5D8}" dt="2022-02-02T11:48:15.232" v="292"/>
          <ac:spMkLst>
            <pc:docMk/>
            <pc:sldMk cId="4121035962" sldId="266"/>
            <ac:spMk id="41" creationId="{037A14E2-C415-4119-A06A-54A0E3CC8034}"/>
          </ac:spMkLst>
        </pc:spChg>
        <pc:grpChg chg="add">
          <ac:chgData name="Jonatan van Nieuwburg" userId="S::25436@ma-web.nl::ab798fe4-7e4a-482e-a8ef-e2e4d30f518f" providerId="AD" clId="Web-{C670138F-9D50-43F6-8A6B-D13675F2A5D8}" dt="2022-02-02T11:48:15.232" v="292"/>
          <ac:grpSpMkLst>
            <pc:docMk/>
            <pc:sldMk cId="4121035962" sldId="266"/>
            <ac:grpSpMk id="30" creationId="{54240DE2-765C-4EED-949B-E5E3D6B6A820}"/>
          </ac:grpSpMkLst>
        </pc:grpChg>
        <pc:grpChg chg="add">
          <ac:chgData name="Jonatan van Nieuwburg" userId="S::25436@ma-web.nl::ab798fe4-7e4a-482e-a8ef-e2e4d30f518f" providerId="AD" clId="Web-{C670138F-9D50-43F6-8A6B-D13675F2A5D8}" dt="2022-02-02T11:48:15.232" v="292"/>
          <ac:grpSpMkLst>
            <pc:docMk/>
            <pc:sldMk cId="4121035962" sldId="266"/>
            <ac:grpSpMk id="43" creationId="{7BCD64C6-564E-4A24-9E17-6FACFD3CE952}"/>
          </ac:grpSpMkLst>
        </pc:grpChg>
        <pc:picChg chg="mod">
          <ac:chgData name="Jonatan van Nieuwburg" userId="S::25436@ma-web.nl::ab798fe4-7e4a-482e-a8ef-e2e4d30f518f" providerId="AD" clId="Web-{C670138F-9D50-43F6-8A6B-D13675F2A5D8}" dt="2022-02-02T11:48:15.232" v="292"/>
          <ac:picMkLst>
            <pc:docMk/>
            <pc:sldMk cId="4121035962" sldId="266"/>
            <ac:picMk id="4" creationId="{3B2FEB5D-65BF-4D70-B3DB-747A46A2E0F3}"/>
          </ac:picMkLst>
        </pc:picChg>
        <pc:picChg chg="mod ord">
          <ac:chgData name="Jonatan van Nieuwburg" userId="S::25436@ma-web.nl::ab798fe4-7e4a-482e-a8ef-e2e4d30f518f" providerId="AD" clId="Web-{C670138F-9D50-43F6-8A6B-D13675F2A5D8}" dt="2022-02-02T11:48:15.232" v="292"/>
          <ac:picMkLst>
            <pc:docMk/>
            <pc:sldMk cId="4121035962" sldId="266"/>
            <ac:picMk id="5" creationId="{BC315982-CFA8-4E14-A8C7-6A403EEDCCE2}"/>
          </ac:picMkLst>
        </pc:picChg>
        <pc:picChg chg="mod">
          <ac:chgData name="Jonatan van Nieuwburg" userId="S::25436@ma-web.nl::ab798fe4-7e4a-482e-a8ef-e2e4d30f518f" providerId="AD" clId="Web-{C670138F-9D50-43F6-8A6B-D13675F2A5D8}" dt="2022-02-02T11:48:15.232" v="292"/>
          <ac:picMkLst>
            <pc:docMk/>
            <pc:sldMk cId="4121035962" sldId="266"/>
            <ac:picMk id="6" creationId="{E4BF62D2-971C-4EF6-9C53-DBA7B4AE496D}"/>
          </ac:picMkLst>
        </pc:picChg>
        <pc:cxnChg chg="add">
          <ac:chgData name="Jonatan van Nieuwburg" userId="S::25436@ma-web.nl::ab798fe4-7e4a-482e-a8ef-e2e4d30f518f" providerId="AD" clId="Web-{C670138F-9D50-43F6-8A6B-D13675F2A5D8}" dt="2022-02-02T11:48:15.232" v="292"/>
          <ac:cxnSpMkLst>
            <pc:docMk/>
            <pc:sldMk cId="4121035962" sldId="266"/>
            <ac:cxnSpMk id="51" creationId="{EE089522-50BF-49AF-83E0-4EF000C65BDE}"/>
          </ac:cxnSpMkLst>
        </pc:cxnChg>
        <pc:cxnChg chg="add">
          <ac:chgData name="Jonatan van Nieuwburg" userId="S::25436@ma-web.nl::ab798fe4-7e4a-482e-a8ef-e2e4d30f518f" providerId="AD" clId="Web-{C670138F-9D50-43F6-8A6B-D13675F2A5D8}" dt="2022-02-02T11:48:15.232" v="292"/>
          <ac:cxnSpMkLst>
            <pc:docMk/>
            <pc:sldMk cId="4121035962" sldId="266"/>
            <ac:cxnSpMk id="53" creationId="{F9A75D40-04D0-4C28-A755-669F02E5ACB3}"/>
          </ac:cxnSpMkLst>
        </pc:cxnChg>
      </pc:sldChg>
      <pc:sldChg chg="modSp new">
        <pc:chgData name="Jonatan van Nieuwburg" userId="S::25436@ma-web.nl::ab798fe4-7e4a-482e-a8ef-e2e4d30f518f" providerId="AD" clId="Web-{C670138F-9D50-43F6-8A6B-D13675F2A5D8}" dt="2022-02-02T10:33:29.647" v="110" actId="20577"/>
        <pc:sldMkLst>
          <pc:docMk/>
          <pc:sldMk cId="699191703" sldId="269"/>
        </pc:sldMkLst>
        <pc:spChg chg="mod">
          <ac:chgData name="Jonatan van Nieuwburg" userId="S::25436@ma-web.nl::ab798fe4-7e4a-482e-a8ef-e2e4d30f518f" providerId="AD" clId="Web-{C670138F-9D50-43F6-8A6B-D13675F2A5D8}" dt="2022-02-02T10:33:29.647" v="110" actId="20577"/>
          <ac:spMkLst>
            <pc:docMk/>
            <pc:sldMk cId="699191703" sldId="269"/>
            <ac:spMk id="2" creationId="{6B4621A5-0E45-4A96-9D2E-12C354CBBA65}"/>
          </ac:spMkLst>
        </pc:spChg>
      </pc:sldChg>
      <pc:sldChg chg="modSp add replId">
        <pc:chgData name="Jonatan van Nieuwburg" userId="S::25436@ma-web.nl::ab798fe4-7e4a-482e-a8ef-e2e4d30f518f" providerId="AD" clId="Web-{C670138F-9D50-43F6-8A6B-D13675F2A5D8}" dt="2022-02-02T10:50:05.197" v="123" actId="20577"/>
        <pc:sldMkLst>
          <pc:docMk/>
          <pc:sldMk cId="2663363048" sldId="271"/>
        </pc:sldMkLst>
        <pc:spChg chg="mod">
          <ac:chgData name="Jonatan van Nieuwburg" userId="S::25436@ma-web.nl::ab798fe4-7e4a-482e-a8ef-e2e4d30f518f" providerId="AD" clId="Web-{C670138F-9D50-43F6-8A6B-D13675F2A5D8}" dt="2022-02-02T10:50:05.197" v="123" actId="20577"/>
          <ac:spMkLst>
            <pc:docMk/>
            <pc:sldMk cId="2663363048" sldId="271"/>
            <ac:spMk id="2" creationId="{6B4621A5-0E45-4A96-9D2E-12C354CBBA65}"/>
          </ac:spMkLst>
        </pc:spChg>
      </pc:sldChg>
      <pc:sldChg chg="addSp delSp modSp new mod setBg setClrOvrMap">
        <pc:chgData name="Jonatan van Nieuwburg" userId="S::25436@ma-web.nl::ab798fe4-7e4a-482e-a8ef-e2e4d30f518f" providerId="AD" clId="Web-{C670138F-9D50-43F6-8A6B-D13675F2A5D8}" dt="2022-02-02T11:19:56.147" v="249" actId="20577"/>
        <pc:sldMkLst>
          <pc:docMk/>
          <pc:sldMk cId="3616277390" sldId="272"/>
        </pc:sldMkLst>
        <pc:spChg chg="mod ord">
          <ac:chgData name="Jonatan van Nieuwburg" userId="S::25436@ma-web.nl::ab798fe4-7e4a-482e-a8ef-e2e4d30f518f" providerId="AD" clId="Web-{C670138F-9D50-43F6-8A6B-D13675F2A5D8}" dt="2022-02-02T11:01:26.466" v="137"/>
          <ac:spMkLst>
            <pc:docMk/>
            <pc:sldMk cId="3616277390" sldId="272"/>
            <ac:spMk id="2" creationId="{EFE1F383-F2F1-4521-A780-A5B029980315}"/>
          </ac:spMkLst>
        </pc:spChg>
        <pc:spChg chg="del">
          <ac:chgData name="Jonatan van Nieuwburg" userId="S::25436@ma-web.nl::ab798fe4-7e4a-482e-a8ef-e2e4d30f518f" providerId="AD" clId="Web-{C670138F-9D50-43F6-8A6B-D13675F2A5D8}" dt="2022-02-02T11:00:58.886" v="135"/>
          <ac:spMkLst>
            <pc:docMk/>
            <pc:sldMk cId="3616277390" sldId="272"/>
            <ac:spMk id="3" creationId="{6A4B29E3-B938-4D91-95B2-1A89F6CB5DBC}"/>
          </ac:spMkLst>
        </pc:spChg>
        <pc:spChg chg="add mod">
          <ac:chgData name="Jonatan van Nieuwburg" userId="S::25436@ma-web.nl::ab798fe4-7e4a-482e-a8ef-e2e4d30f518f" providerId="AD" clId="Web-{C670138F-9D50-43F6-8A6B-D13675F2A5D8}" dt="2022-02-02T11:19:56.147" v="249" actId="20577"/>
          <ac:spMkLst>
            <pc:docMk/>
            <pc:sldMk cId="3616277390" sldId="272"/>
            <ac:spMk id="8" creationId="{D34C0D4E-F0B7-4D5D-A365-48FA8B620A79}"/>
          </ac:spMkLst>
        </pc:spChg>
        <pc:spChg chg="add">
          <ac:chgData name="Jonatan van Nieuwburg" userId="S::25436@ma-web.nl::ab798fe4-7e4a-482e-a8ef-e2e4d30f518f" providerId="AD" clId="Web-{C670138F-9D50-43F6-8A6B-D13675F2A5D8}" dt="2022-02-02T11:01:26.466" v="137"/>
          <ac:spMkLst>
            <pc:docMk/>
            <pc:sldMk cId="3616277390" sldId="272"/>
            <ac:spMk id="11" creationId="{2FCD9B94-D70B-4446-85E5-ACD3904289CB}"/>
          </ac:spMkLst>
        </pc:spChg>
        <pc:picChg chg="add mod ord">
          <ac:chgData name="Jonatan van Nieuwburg" userId="S::25436@ma-web.nl::ab798fe4-7e4a-482e-a8ef-e2e4d30f518f" providerId="AD" clId="Web-{C670138F-9D50-43F6-8A6B-D13675F2A5D8}" dt="2022-02-02T11:01:26.466" v="137"/>
          <ac:picMkLst>
            <pc:docMk/>
            <pc:sldMk cId="3616277390" sldId="272"/>
            <ac:picMk id="4" creationId="{A5EB2D95-631A-4A7E-90A9-8C1BA2B0E45F}"/>
          </ac:picMkLst>
        </pc:picChg>
        <pc:cxnChg chg="add">
          <ac:chgData name="Jonatan van Nieuwburg" userId="S::25436@ma-web.nl::ab798fe4-7e4a-482e-a8ef-e2e4d30f518f" providerId="AD" clId="Web-{C670138F-9D50-43F6-8A6B-D13675F2A5D8}" dt="2022-02-02T11:01:26.466" v="137"/>
          <ac:cxnSpMkLst>
            <pc:docMk/>
            <pc:sldMk cId="3616277390" sldId="272"/>
            <ac:cxnSpMk id="13" creationId="{3378FF8B-3743-48E1-88E3-F4CADB3DECE5}"/>
          </ac:cxnSpMkLst>
        </pc:cxnChg>
      </pc:sldChg>
      <pc:sldChg chg="addSp delSp modSp ord">
        <pc:chgData name="Jonatan van Nieuwburg" userId="S::25436@ma-web.nl::ab798fe4-7e4a-482e-a8ef-e2e4d30f518f" providerId="AD" clId="Web-{C670138F-9D50-43F6-8A6B-D13675F2A5D8}" dt="2022-02-02T11:49:52.831" v="312" actId="20577"/>
        <pc:sldMkLst>
          <pc:docMk/>
          <pc:sldMk cId="2803991174" sldId="273"/>
        </pc:sldMkLst>
        <pc:spChg chg="mod">
          <ac:chgData name="Jonatan van Nieuwburg" userId="S::25436@ma-web.nl::ab798fe4-7e4a-482e-a8ef-e2e4d30f518f" providerId="AD" clId="Web-{C670138F-9D50-43F6-8A6B-D13675F2A5D8}" dt="2022-02-02T11:49:52.831" v="312" actId="20577"/>
          <ac:spMkLst>
            <pc:docMk/>
            <pc:sldMk cId="2803991174" sldId="273"/>
            <ac:spMk id="2" creationId="{766D22EF-55F7-4235-BB0D-63FFA51E93CE}"/>
          </ac:spMkLst>
        </pc:spChg>
        <pc:spChg chg="add del">
          <ac:chgData name="Jonatan van Nieuwburg" userId="S::25436@ma-web.nl::ab798fe4-7e4a-482e-a8ef-e2e4d30f518f" providerId="AD" clId="Web-{C670138F-9D50-43F6-8A6B-D13675F2A5D8}" dt="2022-02-02T11:27:53.343" v="288"/>
          <ac:spMkLst>
            <pc:docMk/>
            <pc:sldMk cId="2803991174" sldId="273"/>
            <ac:spMk id="18" creationId="{D4BA79BC-8A15-4DE9-81F5-2FEDF95743D3}"/>
          </ac:spMkLst>
        </pc:spChg>
        <pc:spChg chg="add">
          <ac:chgData name="Jonatan van Nieuwburg" userId="S::25436@ma-web.nl::ab798fe4-7e4a-482e-a8ef-e2e4d30f518f" providerId="AD" clId="Web-{C670138F-9D50-43F6-8A6B-D13675F2A5D8}" dt="2022-02-02T11:27:53.343" v="288"/>
          <ac:spMkLst>
            <pc:docMk/>
            <pc:sldMk cId="2803991174" sldId="273"/>
            <ac:spMk id="22" creationId="{83AAB0A9-10CA-4698-843C-08CA824BED3B}"/>
          </ac:spMkLst>
        </pc:spChg>
        <pc:spChg chg="add del">
          <ac:chgData name="Jonatan van Nieuwburg" userId="S::25436@ma-web.nl::ab798fe4-7e4a-482e-a8ef-e2e4d30f518f" providerId="AD" clId="Web-{C670138F-9D50-43F6-8A6B-D13675F2A5D8}" dt="2022-02-02T11:28:12.297" v="291"/>
          <ac:spMkLst>
            <pc:docMk/>
            <pc:sldMk cId="2803991174" sldId="273"/>
            <ac:spMk id="25" creationId="{1FAB06A6-6842-49E6-97F0-0E9D039E88E2}"/>
          </ac:spMkLst>
        </pc:spChg>
        <pc:grpChg chg="add del">
          <ac:chgData name="Jonatan van Nieuwburg" userId="S::25436@ma-web.nl::ab798fe4-7e4a-482e-a8ef-e2e4d30f518f" providerId="AD" clId="Web-{C670138F-9D50-43F6-8A6B-D13675F2A5D8}" dt="2022-02-02T11:27:53.343" v="288"/>
          <ac:grpSpMkLst>
            <pc:docMk/>
            <pc:sldMk cId="2803991174" sldId="273"/>
            <ac:grpSpMk id="10" creationId="{56C5F458-F0B9-4584-B7A3-BA39F9E9FC93}"/>
          </ac:grpSpMkLst>
        </pc:grpChg>
        <pc:grpChg chg="add del">
          <ac:chgData name="Jonatan van Nieuwburg" userId="S::25436@ma-web.nl::ab798fe4-7e4a-482e-a8ef-e2e4d30f518f" providerId="AD" clId="Web-{C670138F-9D50-43F6-8A6B-D13675F2A5D8}" dt="2022-02-02T11:27:53.343" v="287"/>
          <ac:grpSpMkLst>
            <pc:docMk/>
            <pc:sldMk cId="2803991174" sldId="273"/>
            <ac:grpSpMk id="23" creationId="{9A1C046F-2C2B-4272-BDC2-F3914E7C2C0D}"/>
          </ac:grpSpMkLst>
        </pc:grpChg>
        <pc:picChg chg="mod ord">
          <ac:chgData name="Jonatan van Nieuwburg" userId="S::25436@ma-web.nl::ab798fe4-7e4a-482e-a8ef-e2e4d30f518f" providerId="AD" clId="Web-{C670138F-9D50-43F6-8A6B-D13675F2A5D8}" dt="2022-02-02T11:28:12.297" v="291"/>
          <ac:picMkLst>
            <pc:docMk/>
            <pc:sldMk cId="2803991174" sldId="273"/>
            <ac:picMk id="4" creationId="{B7F56F1F-1C96-459C-A3AD-8C116E02D56E}"/>
          </ac:picMkLst>
        </pc:picChg>
        <pc:picChg chg="mod ord">
          <ac:chgData name="Jonatan van Nieuwburg" userId="S::25436@ma-web.nl::ab798fe4-7e4a-482e-a8ef-e2e4d30f518f" providerId="AD" clId="Web-{C670138F-9D50-43F6-8A6B-D13675F2A5D8}" dt="2022-02-02T11:28:12.297" v="291"/>
          <ac:picMkLst>
            <pc:docMk/>
            <pc:sldMk cId="2803991174" sldId="273"/>
            <ac:picMk id="5" creationId="{6F35B531-DB3A-4B8E-AC2D-DA3F1C3E4141}"/>
          </ac:picMkLst>
        </pc:picChg>
        <pc:picChg chg="add mod ord">
          <ac:chgData name="Jonatan van Nieuwburg" userId="S::25436@ma-web.nl::ab798fe4-7e4a-482e-a8ef-e2e4d30f518f" providerId="AD" clId="Web-{C670138F-9D50-43F6-8A6B-D13675F2A5D8}" dt="2022-02-02T11:28:12.297" v="291"/>
          <ac:picMkLst>
            <pc:docMk/>
            <pc:sldMk cId="2803991174" sldId="273"/>
            <ac:picMk id="6" creationId="{E9058D71-A9B3-472B-B2AD-5B9C133002A1}"/>
          </ac:picMkLst>
        </pc:picChg>
        <pc:picChg chg="add mod ord">
          <ac:chgData name="Jonatan van Nieuwburg" userId="S::25436@ma-web.nl::ab798fe4-7e4a-482e-a8ef-e2e4d30f518f" providerId="AD" clId="Web-{C670138F-9D50-43F6-8A6B-D13675F2A5D8}" dt="2022-02-02T11:28:12.297" v="291"/>
          <ac:picMkLst>
            <pc:docMk/>
            <pc:sldMk cId="2803991174" sldId="273"/>
            <ac:picMk id="7" creationId="{76859F4F-B5BA-4666-95AD-366FA07EC7D9}"/>
          </ac:picMkLst>
        </pc:picChg>
      </pc:sldChg>
      <pc:sldChg chg="addSp modSp new mod setBg setClrOvrMap">
        <pc:chgData name="Jonatan van Nieuwburg" userId="S::25436@ma-web.nl::ab798fe4-7e4a-482e-a8ef-e2e4d30f518f" providerId="AD" clId="Web-{C670138F-9D50-43F6-8A6B-D13675F2A5D8}" dt="2022-02-02T11:25:02.006" v="273" actId="20577"/>
        <pc:sldMkLst>
          <pc:docMk/>
          <pc:sldMk cId="633053286" sldId="282"/>
        </pc:sldMkLst>
        <pc:spChg chg="mod">
          <ac:chgData name="Jonatan van Nieuwburg" userId="S::25436@ma-web.nl::ab798fe4-7e4a-482e-a8ef-e2e4d30f518f" providerId="AD" clId="Web-{C670138F-9D50-43F6-8A6B-D13675F2A5D8}" dt="2022-02-02T11:25:02.006" v="273" actId="20577"/>
          <ac:spMkLst>
            <pc:docMk/>
            <pc:sldMk cId="633053286" sldId="282"/>
            <ac:spMk id="2" creationId="{1A741C0E-B75A-40E5-87B1-F9557FFAA6DD}"/>
          </ac:spMkLst>
        </pc:spChg>
        <pc:spChg chg="mod">
          <ac:chgData name="Jonatan van Nieuwburg" userId="S::25436@ma-web.nl::ab798fe4-7e4a-482e-a8ef-e2e4d30f518f" providerId="AD" clId="Web-{C670138F-9D50-43F6-8A6B-D13675F2A5D8}" dt="2022-02-02T11:24:58.053" v="269"/>
          <ac:spMkLst>
            <pc:docMk/>
            <pc:sldMk cId="633053286" sldId="282"/>
            <ac:spMk id="3" creationId="{FD6778E1-9EB9-4A03-8E2A-240A42A08FEC}"/>
          </ac:spMkLst>
        </pc:spChg>
        <pc:spChg chg="add">
          <ac:chgData name="Jonatan van Nieuwburg" userId="S::25436@ma-web.nl::ab798fe4-7e4a-482e-a8ef-e2e4d30f518f" providerId="AD" clId="Web-{C670138F-9D50-43F6-8A6B-D13675F2A5D8}" dt="2022-02-02T11:24:58.053" v="269"/>
          <ac:spMkLst>
            <pc:docMk/>
            <pc:sldMk cId="633053286" sldId="282"/>
            <ac:spMk id="16" creationId="{E5A92FE9-DB05-4D0D-AF5A-BE8664B9FFB4}"/>
          </ac:spMkLst>
        </pc:spChg>
        <pc:grpChg chg="add">
          <ac:chgData name="Jonatan van Nieuwburg" userId="S::25436@ma-web.nl::ab798fe4-7e4a-482e-a8ef-e2e4d30f518f" providerId="AD" clId="Web-{C670138F-9D50-43F6-8A6B-D13675F2A5D8}" dt="2022-02-02T11:24:58.053" v="269"/>
          <ac:grpSpMkLst>
            <pc:docMk/>
            <pc:sldMk cId="633053286" sldId="282"/>
            <ac:grpSpMk id="8" creationId="{E9D059B6-ADD8-488A-B346-63289E90D13F}"/>
          </ac:grpSpMkLst>
        </pc:grpChg>
        <pc:grpChg chg="add">
          <ac:chgData name="Jonatan van Nieuwburg" userId="S::25436@ma-web.nl::ab798fe4-7e4a-482e-a8ef-e2e4d30f518f" providerId="AD" clId="Web-{C670138F-9D50-43F6-8A6B-D13675F2A5D8}" dt="2022-02-02T11:24:58.053" v="269"/>
          <ac:grpSpMkLst>
            <pc:docMk/>
            <pc:sldMk cId="633053286" sldId="282"/>
            <ac:grpSpMk id="18" creationId="{53D9B26A-5143-49A7-BA98-D871D5BD719A}"/>
          </ac:grpSpMkLst>
        </pc:grpChg>
      </pc:sldChg>
      <pc:sldChg chg="new del">
        <pc:chgData name="Jonatan van Nieuwburg" userId="S::25436@ma-web.nl::ab798fe4-7e4a-482e-a8ef-e2e4d30f518f" providerId="AD" clId="Web-{C670138F-9D50-43F6-8A6B-D13675F2A5D8}" dt="2022-02-02T11:21:04.697" v="251"/>
        <pc:sldMkLst>
          <pc:docMk/>
          <pc:sldMk cId="836597913" sldId="282"/>
        </pc:sldMkLst>
      </pc:sldChg>
      <pc:sldChg chg="new">
        <pc:chgData name="Jonatan van Nieuwburg" userId="S::25436@ma-web.nl::ab798fe4-7e4a-482e-a8ef-e2e4d30f518f" providerId="AD" clId="Web-{C670138F-9D50-43F6-8A6B-D13675F2A5D8}" dt="2022-02-02T11:25:12.975" v="274"/>
        <pc:sldMkLst>
          <pc:docMk/>
          <pc:sldMk cId="1801837009" sldId="283"/>
        </pc:sldMkLst>
      </pc:sldChg>
    </pc:docChg>
  </pc:docChgLst>
  <pc:docChgLst>
    <pc:chgData name="Ceren Tülbür" userId="S::32338@ma-web.nl::01b23d20-e09e-48a1-a18d-7474ad144713" providerId="AD" clId="Web-{554BE6A9-F6FE-42E4-8590-CEED6CC3DEFD}"/>
    <pc:docChg chg="modSld">
      <pc:chgData name="Ceren Tülbür" userId="S::32338@ma-web.nl::01b23d20-e09e-48a1-a18d-7474ad144713" providerId="AD" clId="Web-{554BE6A9-F6FE-42E4-8590-CEED6CC3DEFD}" dt="2022-02-02T11:06:17.151" v="113" actId="20577"/>
      <pc:docMkLst>
        <pc:docMk/>
      </pc:docMkLst>
      <pc:sldChg chg="modSp">
        <pc:chgData name="Ceren Tülbür" userId="S::32338@ma-web.nl::01b23d20-e09e-48a1-a18d-7474ad144713" providerId="AD" clId="Web-{554BE6A9-F6FE-42E4-8590-CEED6CC3DEFD}" dt="2022-02-02T11:06:13.464" v="107" actId="20577"/>
        <pc:sldMkLst>
          <pc:docMk/>
          <pc:sldMk cId="468082335" sldId="274"/>
        </pc:sldMkLst>
        <pc:spChg chg="mod">
          <ac:chgData name="Ceren Tülbür" userId="S::32338@ma-web.nl::01b23d20-e09e-48a1-a18d-7474ad144713" providerId="AD" clId="Web-{554BE6A9-F6FE-42E4-8590-CEED6CC3DEFD}" dt="2022-02-02T11:04:02.944" v="15" actId="20577"/>
          <ac:spMkLst>
            <pc:docMk/>
            <pc:sldMk cId="468082335" sldId="274"/>
            <ac:spMk id="2" creationId="{1F6EF84F-84AD-4967-B17F-27E31DCC7C7D}"/>
          </ac:spMkLst>
        </pc:spChg>
        <pc:spChg chg="mod">
          <ac:chgData name="Ceren Tülbür" userId="S::32338@ma-web.nl::01b23d20-e09e-48a1-a18d-7474ad144713" providerId="AD" clId="Web-{554BE6A9-F6FE-42E4-8590-CEED6CC3DEFD}" dt="2022-02-02T11:06:13.464" v="107" actId="20577"/>
          <ac:spMkLst>
            <pc:docMk/>
            <pc:sldMk cId="468082335" sldId="274"/>
            <ac:spMk id="3" creationId="{9FAB5E92-3398-4D61-9B34-3A6B6C713412}"/>
          </ac:spMkLst>
        </pc:spChg>
      </pc:sldChg>
      <pc:sldChg chg="modSp">
        <pc:chgData name="Ceren Tülbür" userId="S::32338@ma-web.nl::01b23d20-e09e-48a1-a18d-7474ad144713" providerId="AD" clId="Web-{554BE6A9-F6FE-42E4-8590-CEED6CC3DEFD}" dt="2022-02-02T11:06:17.151" v="113" actId="20577"/>
        <pc:sldMkLst>
          <pc:docMk/>
          <pc:sldMk cId="3865173276" sldId="275"/>
        </pc:sldMkLst>
        <pc:spChg chg="mod">
          <ac:chgData name="Ceren Tülbür" userId="S::32338@ma-web.nl::01b23d20-e09e-48a1-a18d-7474ad144713" providerId="AD" clId="Web-{554BE6A9-F6FE-42E4-8590-CEED6CC3DEFD}" dt="2022-02-02T11:06:17.151" v="113" actId="20577"/>
          <ac:spMkLst>
            <pc:docMk/>
            <pc:sldMk cId="3865173276" sldId="275"/>
            <ac:spMk id="2" creationId="{CF6C4FE6-F7B3-41C4-A940-DC8B5E582D62}"/>
          </ac:spMkLst>
        </pc:spChg>
      </pc:sldChg>
    </pc:docChg>
  </pc:docChgLst>
  <pc:docChgLst>
    <pc:chgData name="Michelle den Elzen" userId="S::24503@ma-web.nl::e4a745cf-1c3d-4eba-9f5b-4b196074c67d" providerId="AD" clId="Web-{94441700-3AE9-421B-9855-AAA7B3A24AE5}"/>
    <pc:docChg chg="modSld">
      <pc:chgData name="Michelle den Elzen" userId="S::24503@ma-web.nl::e4a745cf-1c3d-4eba-9f5b-4b196074c67d" providerId="AD" clId="Web-{94441700-3AE9-421B-9855-AAA7B3A24AE5}" dt="2022-02-02T10:37:22.891" v="172" actId="20577"/>
      <pc:docMkLst>
        <pc:docMk/>
      </pc:docMkLst>
      <pc:sldChg chg="addSp delSp modSp">
        <pc:chgData name="Michelle den Elzen" userId="S::24503@ma-web.nl::e4a745cf-1c3d-4eba-9f5b-4b196074c67d" providerId="AD" clId="Web-{94441700-3AE9-421B-9855-AAA7B3A24AE5}" dt="2022-02-02T10:26:25.584" v="71" actId="1076"/>
        <pc:sldMkLst>
          <pc:docMk/>
          <pc:sldMk cId="1499131862" sldId="258"/>
        </pc:sldMkLst>
        <pc:spChg chg="mod">
          <ac:chgData name="Michelle den Elzen" userId="S::24503@ma-web.nl::e4a745cf-1c3d-4eba-9f5b-4b196074c67d" providerId="AD" clId="Web-{94441700-3AE9-421B-9855-AAA7B3A24AE5}" dt="2022-02-02T10:26:25.584" v="71" actId="1076"/>
          <ac:spMkLst>
            <pc:docMk/>
            <pc:sldMk cId="1499131862" sldId="258"/>
            <ac:spMk id="2" creationId="{0A6FFCB0-D597-4980-8AAC-711C0E77E093}"/>
          </ac:spMkLst>
        </pc:spChg>
        <pc:spChg chg="del">
          <ac:chgData name="Michelle den Elzen" userId="S::24503@ma-web.nl::e4a745cf-1c3d-4eba-9f5b-4b196074c67d" providerId="AD" clId="Web-{94441700-3AE9-421B-9855-AAA7B3A24AE5}" dt="2022-02-02T10:21:23.407" v="0"/>
          <ac:spMkLst>
            <pc:docMk/>
            <pc:sldMk cId="1499131862" sldId="258"/>
            <ac:spMk id="3" creationId="{C9BB4B69-4265-4F41-AC4F-57AE9DE863ED}"/>
          </ac:spMkLst>
        </pc:spChg>
        <pc:picChg chg="add mod ord">
          <ac:chgData name="Michelle den Elzen" userId="S::24503@ma-web.nl::e4a745cf-1c3d-4eba-9f5b-4b196074c67d" providerId="AD" clId="Web-{94441700-3AE9-421B-9855-AAA7B3A24AE5}" dt="2022-02-02T10:23:01.909" v="19" actId="1076"/>
          <ac:picMkLst>
            <pc:docMk/>
            <pc:sldMk cId="1499131862" sldId="258"/>
            <ac:picMk id="4" creationId="{96912CFD-B71B-458D-9F5C-2C19D16E4E55}"/>
          </ac:picMkLst>
        </pc:picChg>
        <pc:picChg chg="add mod">
          <ac:chgData name="Michelle den Elzen" userId="S::24503@ma-web.nl::e4a745cf-1c3d-4eba-9f5b-4b196074c67d" providerId="AD" clId="Web-{94441700-3AE9-421B-9855-AAA7B3A24AE5}" dt="2022-02-02T10:23:06.784" v="21" actId="1076"/>
          <ac:picMkLst>
            <pc:docMk/>
            <pc:sldMk cId="1499131862" sldId="258"/>
            <ac:picMk id="5" creationId="{689F6854-594A-4817-AF35-E5426DE01C08}"/>
          </ac:picMkLst>
        </pc:picChg>
        <pc:picChg chg="add mod">
          <ac:chgData name="Michelle den Elzen" userId="S::24503@ma-web.nl::e4a745cf-1c3d-4eba-9f5b-4b196074c67d" providerId="AD" clId="Web-{94441700-3AE9-421B-9855-AAA7B3A24AE5}" dt="2022-02-02T10:23:32.050" v="24" actId="1076"/>
          <ac:picMkLst>
            <pc:docMk/>
            <pc:sldMk cId="1499131862" sldId="258"/>
            <ac:picMk id="6" creationId="{60FF50A6-434B-431C-B866-BFDC2B449DC6}"/>
          </ac:picMkLst>
        </pc:picChg>
      </pc:sldChg>
      <pc:sldChg chg="addSp delSp modSp">
        <pc:chgData name="Michelle den Elzen" userId="S::24503@ma-web.nl::e4a745cf-1c3d-4eba-9f5b-4b196074c67d" providerId="AD" clId="Web-{94441700-3AE9-421B-9855-AAA7B3A24AE5}" dt="2022-02-02T10:25:57.599" v="67" actId="14100"/>
        <pc:sldMkLst>
          <pc:docMk/>
          <pc:sldMk cId="976785656" sldId="259"/>
        </pc:sldMkLst>
        <pc:spChg chg="mod">
          <ac:chgData name="Michelle den Elzen" userId="S::24503@ma-web.nl::e4a745cf-1c3d-4eba-9f5b-4b196074c67d" providerId="AD" clId="Web-{94441700-3AE9-421B-9855-AAA7B3A24AE5}" dt="2022-02-02T10:25:52.443" v="65" actId="1076"/>
          <ac:spMkLst>
            <pc:docMk/>
            <pc:sldMk cId="976785656" sldId="259"/>
            <ac:spMk id="2" creationId="{9DA9CD43-0F80-4C6C-A390-5361ED17775B}"/>
          </ac:spMkLst>
        </pc:spChg>
        <pc:spChg chg="del mod">
          <ac:chgData name="Michelle den Elzen" userId="S::24503@ma-web.nl::e4a745cf-1c3d-4eba-9f5b-4b196074c67d" providerId="AD" clId="Web-{94441700-3AE9-421B-9855-AAA7B3A24AE5}" dt="2022-02-02T10:23:52.832" v="29"/>
          <ac:spMkLst>
            <pc:docMk/>
            <pc:sldMk cId="976785656" sldId="259"/>
            <ac:spMk id="3" creationId="{837CFEBA-952E-40CB-8C89-76FCE7994B74}"/>
          </ac:spMkLst>
        </pc:spChg>
        <pc:spChg chg="add del mod">
          <ac:chgData name="Michelle den Elzen" userId="S::24503@ma-web.nl::e4a745cf-1c3d-4eba-9f5b-4b196074c67d" providerId="AD" clId="Web-{94441700-3AE9-421B-9855-AAA7B3A24AE5}" dt="2022-02-02T10:24:28.535" v="53"/>
          <ac:spMkLst>
            <pc:docMk/>
            <pc:sldMk cId="976785656" sldId="259"/>
            <ac:spMk id="6" creationId="{971EE964-A9E0-4C1B-A819-329281271F9E}"/>
          </ac:spMkLst>
        </pc:spChg>
        <pc:picChg chg="add del mod ord">
          <ac:chgData name="Michelle den Elzen" userId="S::24503@ma-web.nl::e4a745cf-1c3d-4eba-9f5b-4b196074c67d" providerId="AD" clId="Web-{94441700-3AE9-421B-9855-AAA7B3A24AE5}" dt="2022-02-02T10:24:02.347" v="36"/>
          <ac:picMkLst>
            <pc:docMk/>
            <pc:sldMk cId="976785656" sldId="259"/>
            <ac:picMk id="4" creationId="{946489E5-5454-44F4-916E-0E94770DE572}"/>
          </ac:picMkLst>
        </pc:picChg>
        <pc:picChg chg="add mod ord">
          <ac:chgData name="Michelle den Elzen" userId="S::24503@ma-web.nl::e4a745cf-1c3d-4eba-9f5b-4b196074c67d" providerId="AD" clId="Web-{94441700-3AE9-421B-9855-AAA7B3A24AE5}" dt="2022-02-02T10:24:41.864" v="55" actId="14100"/>
          <ac:picMkLst>
            <pc:docMk/>
            <pc:sldMk cId="976785656" sldId="259"/>
            <ac:picMk id="7" creationId="{D292169D-D0BB-42BC-8C8D-0F29F195F408}"/>
          </ac:picMkLst>
        </pc:picChg>
        <pc:picChg chg="add mod">
          <ac:chgData name="Michelle den Elzen" userId="S::24503@ma-web.nl::e4a745cf-1c3d-4eba-9f5b-4b196074c67d" providerId="AD" clId="Web-{94441700-3AE9-421B-9855-AAA7B3A24AE5}" dt="2022-02-02T10:25:16.645" v="60" actId="1076"/>
          <ac:picMkLst>
            <pc:docMk/>
            <pc:sldMk cId="976785656" sldId="259"/>
            <ac:picMk id="8" creationId="{26E77468-464B-4D12-8A28-8DA9DE8F0A82}"/>
          </ac:picMkLst>
        </pc:picChg>
        <pc:picChg chg="add mod">
          <ac:chgData name="Michelle den Elzen" userId="S::24503@ma-web.nl::e4a745cf-1c3d-4eba-9f5b-4b196074c67d" providerId="AD" clId="Web-{94441700-3AE9-421B-9855-AAA7B3A24AE5}" dt="2022-02-02T10:25:57.599" v="67" actId="14100"/>
          <ac:picMkLst>
            <pc:docMk/>
            <pc:sldMk cId="976785656" sldId="259"/>
            <ac:picMk id="9" creationId="{98DBE616-7F0C-45B9-B0CC-13CE1687F0C4}"/>
          </ac:picMkLst>
        </pc:picChg>
      </pc:sldChg>
      <pc:sldChg chg="addSp delSp modSp">
        <pc:chgData name="Michelle den Elzen" userId="S::24503@ma-web.nl::e4a745cf-1c3d-4eba-9f5b-4b196074c67d" providerId="AD" clId="Web-{94441700-3AE9-421B-9855-AAA7B3A24AE5}" dt="2022-02-02T10:27:28.882" v="81" actId="1076"/>
        <pc:sldMkLst>
          <pc:docMk/>
          <pc:sldMk cId="2515792761" sldId="260"/>
        </pc:sldMkLst>
        <pc:spChg chg="mod">
          <ac:chgData name="Michelle den Elzen" userId="S::24503@ma-web.nl::e4a745cf-1c3d-4eba-9f5b-4b196074c67d" providerId="AD" clId="Web-{94441700-3AE9-421B-9855-AAA7B3A24AE5}" dt="2022-02-02T10:26:14.334" v="69" actId="1076"/>
          <ac:spMkLst>
            <pc:docMk/>
            <pc:sldMk cId="2515792761" sldId="260"/>
            <ac:spMk id="2" creationId="{8A613184-627D-4574-AE8D-297239DB4C81}"/>
          </ac:spMkLst>
        </pc:spChg>
        <pc:spChg chg="del">
          <ac:chgData name="Michelle den Elzen" userId="S::24503@ma-web.nl::e4a745cf-1c3d-4eba-9f5b-4b196074c67d" providerId="AD" clId="Web-{94441700-3AE9-421B-9855-AAA7B3A24AE5}" dt="2022-02-02T10:26:37.975" v="72"/>
          <ac:spMkLst>
            <pc:docMk/>
            <pc:sldMk cId="2515792761" sldId="260"/>
            <ac:spMk id="3" creationId="{392A287C-22B5-4C70-82B6-171CCC74FF61}"/>
          </ac:spMkLst>
        </pc:spChg>
        <pc:picChg chg="add mod ord">
          <ac:chgData name="Michelle den Elzen" userId="S::24503@ma-web.nl::e4a745cf-1c3d-4eba-9f5b-4b196074c67d" providerId="AD" clId="Web-{94441700-3AE9-421B-9855-AAA7B3A24AE5}" dt="2022-02-02T10:26:50.288" v="74" actId="1076"/>
          <ac:picMkLst>
            <pc:docMk/>
            <pc:sldMk cId="2515792761" sldId="260"/>
            <ac:picMk id="4" creationId="{337EA88F-9A36-4342-BD5B-A864593A9FDC}"/>
          </ac:picMkLst>
        </pc:picChg>
        <pc:picChg chg="add mod">
          <ac:chgData name="Michelle den Elzen" userId="S::24503@ma-web.nl::e4a745cf-1c3d-4eba-9f5b-4b196074c67d" providerId="AD" clId="Web-{94441700-3AE9-421B-9855-AAA7B3A24AE5}" dt="2022-02-02T10:27:08.428" v="78" actId="1076"/>
          <ac:picMkLst>
            <pc:docMk/>
            <pc:sldMk cId="2515792761" sldId="260"/>
            <ac:picMk id="5" creationId="{64F2E942-8F66-4382-B24B-78587BAC0CA0}"/>
          </ac:picMkLst>
        </pc:picChg>
        <pc:picChg chg="add mod">
          <ac:chgData name="Michelle den Elzen" userId="S::24503@ma-web.nl::e4a745cf-1c3d-4eba-9f5b-4b196074c67d" providerId="AD" clId="Web-{94441700-3AE9-421B-9855-AAA7B3A24AE5}" dt="2022-02-02T10:27:28.882" v="81" actId="1076"/>
          <ac:picMkLst>
            <pc:docMk/>
            <pc:sldMk cId="2515792761" sldId="260"/>
            <ac:picMk id="6" creationId="{1C194952-FF1A-49E3-ABB8-AC25B5B9DEE5}"/>
          </ac:picMkLst>
        </pc:picChg>
      </pc:sldChg>
      <pc:sldChg chg="modSp">
        <pc:chgData name="Michelle den Elzen" userId="S::24503@ma-web.nl::e4a745cf-1c3d-4eba-9f5b-4b196074c67d" providerId="AD" clId="Web-{94441700-3AE9-421B-9855-AAA7B3A24AE5}" dt="2022-02-02T10:27:48.132" v="100" actId="20577"/>
        <pc:sldMkLst>
          <pc:docMk/>
          <pc:sldMk cId="2272035975" sldId="261"/>
        </pc:sldMkLst>
        <pc:spChg chg="mod">
          <ac:chgData name="Michelle den Elzen" userId="S::24503@ma-web.nl::e4a745cf-1c3d-4eba-9f5b-4b196074c67d" providerId="AD" clId="Web-{94441700-3AE9-421B-9855-AAA7B3A24AE5}" dt="2022-02-02T10:27:43.538" v="98" actId="1076"/>
          <ac:spMkLst>
            <pc:docMk/>
            <pc:sldMk cId="2272035975" sldId="261"/>
            <ac:spMk id="2" creationId="{EFA3ECFF-C5F2-46DC-BBDB-909681ED8ADC}"/>
          </ac:spMkLst>
        </pc:spChg>
        <pc:spChg chg="mod">
          <ac:chgData name="Michelle den Elzen" userId="S::24503@ma-web.nl::e4a745cf-1c3d-4eba-9f5b-4b196074c67d" providerId="AD" clId="Web-{94441700-3AE9-421B-9855-AAA7B3A24AE5}" dt="2022-02-02T10:27:48.132" v="100" actId="20577"/>
          <ac:spMkLst>
            <pc:docMk/>
            <pc:sldMk cId="2272035975" sldId="261"/>
            <ac:spMk id="3" creationId="{5F946BF3-0BD2-4A33-98E3-7554DD0A29AF}"/>
          </ac:spMkLst>
        </pc:spChg>
      </pc:sldChg>
      <pc:sldChg chg="addSp delSp modSp">
        <pc:chgData name="Michelle den Elzen" userId="S::24503@ma-web.nl::e4a745cf-1c3d-4eba-9f5b-4b196074c67d" providerId="AD" clId="Web-{94441700-3AE9-421B-9855-AAA7B3A24AE5}" dt="2022-02-02T10:33:46.169" v="140" actId="1076"/>
        <pc:sldMkLst>
          <pc:docMk/>
          <pc:sldMk cId="2970356564" sldId="262"/>
        </pc:sldMkLst>
        <pc:spChg chg="mod">
          <ac:chgData name="Michelle den Elzen" userId="S::24503@ma-web.nl::e4a745cf-1c3d-4eba-9f5b-4b196074c67d" providerId="AD" clId="Web-{94441700-3AE9-421B-9855-AAA7B3A24AE5}" dt="2022-02-02T10:30:17.838" v="125" actId="1076"/>
          <ac:spMkLst>
            <pc:docMk/>
            <pc:sldMk cId="2970356564" sldId="262"/>
            <ac:spMk id="2" creationId="{421C28E3-ADB1-40EA-B375-5ECA69C9E321}"/>
          </ac:spMkLst>
        </pc:spChg>
        <pc:spChg chg="del">
          <ac:chgData name="Michelle den Elzen" userId="S::24503@ma-web.nl::e4a745cf-1c3d-4eba-9f5b-4b196074c67d" providerId="AD" clId="Web-{94441700-3AE9-421B-9855-AAA7B3A24AE5}" dt="2022-02-02T10:32:35.090" v="126"/>
          <ac:spMkLst>
            <pc:docMk/>
            <pc:sldMk cId="2970356564" sldId="262"/>
            <ac:spMk id="3" creationId="{406D5E51-8F2B-48D7-B8A5-73E4054C6852}"/>
          </ac:spMkLst>
        </pc:spChg>
        <pc:picChg chg="add mod ord">
          <ac:chgData name="Michelle den Elzen" userId="S::24503@ma-web.nl::e4a745cf-1c3d-4eba-9f5b-4b196074c67d" providerId="AD" clId="Web-{94441700-3AE9-421B-9855-AAA7B3A24AE5}" dt="2022-02-02T10:33:42.857" v="139" actId="1076"/>
          <ac:picMkLst>
            <pc:docMk/>
            <pc:sldMk cId="2970356564" sldId="262"/>
            <ac:picMk id="4" creationId="{7B4E8BC7-9091-4393-9492-0B10E13C078A}"/>
          </ac:picMkLst>
        </pc:picChg>
        <pc:picChg chg="add mod">
          <ac:chgData name="Michelle den Elzen" userId="S::24503@ma-web.nl::e4a745cf-1c3d-4eba-9f5b-4b196074c67d" providerId="AD" clId="Web-{94441700-3AE9-421B-9855-AAA7B3A24AE5}" dt="2022-02-02T10:33:46.169" v="140" actId="1076"/>
          <ac:picMkLst>
            <pc:docMk/>
            <pc:sldMk cId="2970356564" sldId="262"/>
            <ac:picMk id="5" creationId="{D2D2D0A7-0C14-4028-BFEA-E33A1C5CDF82}"/>
          </ac:picMkLst>
        </pc:picChg>
        <pc:picChg chg="add mod">
          <ac:chgData name="Michelle den Elzen" userId="S::24503@ma-web.nl::e4a745cf-1c3d-4eba-9f5b-4b196074c67d" providerId="AD" clId="Web-{94441700-3AE9-421B-9855-AAA7B3A24AE5}" dt="2022-02-02T10:33:40.747" v="138" actId="1076"/>
          <ac:picMkLst>
            <pc:docMk/>
            <pc:sldMk cId="2970356564" sldId="262"/>
            <ac:picMk id="6" creationId="{15793642-CD23-4304-9D74-7259CFAE67C7}"/>
          </ac:picMkLst>
        </pc:picChg>
      </pc:sldChg>
      <pc:sldChg chg="addSp delSp modSp">
        <pc:chgData name="Michelle den Elzen" userId="S::24503@ma-web.nl::e4a745cf-1c3d-4eba-9f5b-4b196074c67d" providerId="AD" clId="Web-{94441700-3AE9-421B-9855-AAA7B3A24AE5}" dt="2022-02-02T10:37:12.735" v="160" actId="1076"/>
        <pc:sldMkLst>
          <pc:docMk/>
          <pc:sldMk cId="3594170769" sldId="263"/>
        </pc:sldMkLst>
        <pc:spChg chg="mod">
          <ac:chgData name="Michelle den Elzen" userId="S::24503@ma-web.nl::e4a745cf-1c3d-4eba-9f5b-4b196074c67d" providerId="AD" clId="Web-{94441700-3AE9-421B-9855-AAA7B3A24AE5}" dt="2022-02-02T10:34:09.716" v="150" actId="20577"/>
          <ac:spMkLst>
            <pc:docMk/>
            <pc:sldMk cId="3594170769" sldId="263"/>
            <ac:spMk id="2" creationId="{2BDEBB8E-B340-45D0-985C-1B18593194C6}"/>
          </ac:spMkLst>
        </pc:spChg>
        <pc:spChg chg="del">
          <ac:chgData name="Michelle den Elzen" userId="S::24503@ma-web.nl::e4a745cf-1c3d-4eba-9f5b-4b196074c67d" providerId="AD" clId="Web-{94441700-3AE9-421B-9855-AAA7B3A24AE5}" dt="2022-02-02T10:36:48.328" v="151"/>
          <ac:spMkLst>
            <pc:docMk/>
            <pc:sldMk cId="3594170769" sldId="263"/>
            <ac:spMk id="3" creationId="{8DD669A8-039F-4B76-96D6-D48CF6A5698F}"/>
          </ac:spMkLst>
        </pc:spChg>
        <pc:picChg chg="add mod ord">
          <ac:chgData name="Michelle den Elzen" userId="S::24503@ma-web.nl::e4a745cf-1c3d-4eba-9f5b-4b196074c67d" providerId="AD" clId="Web-{94441700-3AE9-421B-9855-AAA7B3A24AE5}" dt="2022-02-02T10:36:58.985" v="156" actId="1076"/>
          <ac:picMkLst>
            <pc:docMk/>
            <pc:sldMk cId="3594170769" sldId="263"/>
            <ac:picMk id="4" creationId="{C655CD40-58B3-4C19-B2F8-5832AF6B7330}"/>
          </ac:picMkLst>
        </pc:picChg>
        <pc:picChg chg="add mod">
          <ac:chgData name="Michelle den Elzen" userId="S::24503@ma-web.nl::e4a745cf-1c3d-4eba-9f5b-4b196074c67d" providerId="AD" clId="Web-{94441700-3AE9-421B-9855-AAA7B3A24AE5}" dt="2022-02-02T10:37:12.735" v="160" actId="1076"/>
          <ac:picMkLst>
            <pc:docMk/>
            <pc:sldMk cId="3594170769" sldId="263"/>
            <ac:picMk id="5" creationId="{BB7E71A8-4DC1-4D53-BBFE-6336A76275DB}"/>
          </ac:picMkLst>
        </pc:picChg>
      </pc:sldChg>
      <pc:sldChg chg="modSp">
        <pc:chgData name="Michelle den Elzen" userId="S::24503@ma-web.nl::e4a745cf-1c3d-4eba-9f5b-4b196074c67d" providerId="AD" clId="Web-{94441700-3AE9-421B-9855-AAA7B3A24AE5}" dt="2022-02-02T10:37:22.891" v="172" actId="20577"/>
        <pc:sldMkLst>
          <pc:docMk/>
          <pc:sldMk cId="3998581648" sldId="264"/>
        </pc:sldMkLst>
        <pc:spChg chg="mod">
          <ac:chgData name="Michelle den Elzen" userId="S::24503@ma-web.nl::e4a745cf-1c3d-4eba-9f5b-4b196074c67d" providerId="AD" clId="Web-{94441700-3AE9-421B-9855-AAA7B3A24AE5}" dt="2022-02-02T10:37:22.891" v="172" actId="20577"/>
          <ac:spMkLst>
            <pc:docMk/>
            <pc:sldMk cId="3998581648" sldId="264"/>
            <ac:spMk id="2" creationId="{2496FC31-B3E8-4034-84C3-EC9AD9313D8B}"/>
          </ac:spMkLst>
        </pc:spChg>
      </pc:sldChg>
    </pc:docChg>
  </pc:docChgLst>
  <pc:docChgLst>
    <pc:chgData clId="Web-{45A80D05-786D-4C39-9317-A5A39CB24692}"/>
    <pc:docChg chg="modSld">
      <pc:chgData name="" userId="" providerId="" clId="Web-{45A80D05-786D-4C39-9317-A5A39CB24692}" dt="2022-02-02T10:07:50.569" v="0" actId="20577"/>
      <pc:docMkLst>
        <pc:docMk/>
      </pc:docMkLst>
      <pc:sldChg chg="modSp">
        <pc:chgData name="" userId="" providerId="" clId="Web-{45A80D05-786D-4C39-9317-A5A39CB24692}" dt="2022-02-02T10:07:50.569" v="0" actId="20577"/>
        <pc:sldMkLst>
          <pc:docMk/>
          <pc:sldMk cId="3351439039" sldId="256"/>
        </pc:sldMkLst>
        <pc:spChg chg="mod">
          <ac:chgData name="" userId="" providerId="" clId="Web-{45A80D05-786D-4C39-9317-A5A39CB24692}" dt="2022-02-02T10:07:50.569" v="0" actId="20577"/>
          <ac:spMkLst>
            <pc:docMk/>
            <pc:sldMk cId="3351439039" sldId="256"/>
            <ac:spMk id="2" creationId="{00000000-0000-0000-0000-000000000000}"/>
          </ac:spMkLst>
        </pc:spChg>
      </pc:sldChg>
    </pc:docChg>
  </pc:docChgLst>
  <pc:docChgLst>
    <pc:chgData name="Tess Plooij" userId="S::31623@ma-web.nl::441b9b0a-f451-44b2-8ef1-49926635266a" providerId="AD" clId="Web-{EB4B1DDE-EBDA-4DD3-BC8E-ADC53FCE2670}"/>
    <pc:docChg chg="addSld modSld addMainMaster delMainMaster">
      <pc:chgData name="Tess Plooij" userId="S::31623@ma-web.nl::441b9b0a-f451-44b2-8ef1-49926635266a" providerId="AD" clId="Web-{EB4B1DDE-EBDA-4DD3-BC8E-ADC53FCE2670}" dt="2022-02-02T10:27:42.084" v="89"/>
      <pc:docMkLst>
        <pc:docMk/>
      </pc:docMkLst>
      <pc:sldChg chg="addSp delSp modSp mod setBg modClrScheme setClrOvrMap delDesignElem chgLayout">
        <pc:chgData name="Tess Plooij" userId="S::31623@ma-web.nl::441b9b0a-f451-44b2-8ef1-49926635266a" providerId="AD" clId="Web-{EB4B1DDE-EBDA-4DD3-BC8E-ADC53FCE2670}" dt="2022-02-02T10:24:58.221" v="82" actId="20577"/>
        <pc:sldMkLst>
          <pc:docMk/>
          <pc:sldMk cId="3351439039" sldId="256"/>
        </pc:sldMkLst>
        <pc:spChg chg="mod ord">
          <ac:chgData name="Tess Plooij" userId="S::31623@ma-web.nl::441b9b0a-f451-44b2-8ef1-49926635266a" providerId="AD" clId="Web-{EB4B1DDE-EBDA-4DD3-BC8E-ADC53FCE2670}" dt="2022-02-02T10:23:53.251" v="32"/>
          <ac:spMkLst>
            <pc:docMk/>
            <pc:sldMk cId="3351439039" sldId="256"/>
            <ac:spMk id="2" creationId="{00000000-0000-0000-0000-000000000000}"/>
          </ac:spMkLst>
        </pc:spChg>
        <pc:spChg chg="mod ord">
          <ac:chgData name="Tess Plooij" userId="S::31623@ma-web.nl::441b9b0a-f451-44b2-8ef1-49926635266a" providerId="AD" clId="Web-{EB4B1DDE-EBDA-4DD3-BC8E-ADC53FCE2670}" dt="2022-02-02T10:24:58.221" v="82" actId="20577"/>
          <ac:spMkLst>
            <pc:docMk/>
            <pc:sldMk cId="3351439039" sldId="256"/>
            <ac:spMk id="3" creationId="{00000000-0000-0000-0000-000000000000}"/>
          </ac:spMkLst>
        </pc:spChg>
        <pc:spChg chg="mod">
          <ac:chgData name="Tess Plooij" userId="S::31623@ma-web.nl::441b9b0a-f451-44b2-8ef1-49926635266a" providerId="AD" clId="Web-{EB4B1DDE-EBDA-4DD3-BC8E-ADC53FCE2670}" dt="2022-02-02T10:10:12.248" v="24" actId="20577"/>
          <ac:spMkLst>
            <pc:docMk/>
            <pc:sldMk cId="3351439039" sldId="256"/>
            <ac:spMk id="4" creationId="{6461915A-A503-48E9-9CDC-3C761B333CB8}"/>
          </ac:spMkLst>
        </pc:spChg>
        <pc:spChg chg="add">
          <ac:chgData name="Tess Plooij" userId="S::31623@ma-web.nl::441b9b0a-f451-44b2-8ef1-49926635266a" providerId="AD" clId="Web-{EB4B1DDE-EBDA-4DD3-BC8E-ADC53FCE2670}" dt="2022-02-02T10:23:53.251" v="32"/>
          <ac:spMkLst>
            <pc:docMk/>
            <pc:sldMk cId="3351439039" sldId="256"/>
            <ac:spMk id="6" creationId="{A0F80B31-D942-4321-A7CC-3FF24C30A9FC}"/>
          </ac:spMkLst>
        </pc:spChg>
        <pc:spChg chg="add">
          <ac:chgData name="Tess Plooij" userId="S::31623@ma-web.nl::441b9b0a-f451-44b2-8ef1-49926635266a" providerId="AD" clId="Web-{EB4B1DDE-EBDA-4DD3-BC8E-ADC53FCE2670}" dt="2022-02-02T10:23:53.251" v="32"/>
          <ac:spMkLst>
            <pc:docMk/>
            <pc:sldMk cId="3351439039" sldId="256"/>
            <ac:spMk id="7" creationId="{27DE213B-0A4F-4E9E-9153-8B0C2D0469BE}"/>
          </ac:spMkLst>
        </pc:spChg>
        <pc:spChg chg="add del">
          <ac:chgData name="Tess Plooij" userId="S::31623@ma-web.nl::441b9b0a-f451-44b2-8ef1-49926635266a" providerId="AD" clId="Web-{EB4B1DDE-EBDA-4DD3-BC8E-ADC53FCE2670}" dt="2022-02-02T10:22:35.374" v="29"/>
          <ac:spMkLst>
            <pc:docMk/>
            <pc:sldMk cId="3351439039" sldId="256"/>
            <ac:spMk id="9" creationId="{B6BC6A0D-8979-47FF-B606-70528EF8E548}"/>
          </ac:spMkLst>
        </pc:spChg>
        <pc:spChg chg="add del">
          <ac:chgData name="Tess Plooij" userId="S::31623@ma-web.nl::441b9b0a-f451-44b2-8ef1-49926635266a" providerId="AD" clId="Web-{EB4B1DDE-EBDA-4DD3-BC8E-ADC53FCE2670}" dt="2022-02-02T10:22:35.374" v="29"/>
          <ac:spMkLst>
            <pc:docMk/>
            <pc:sldMk cId="3351439039" sldId="256"/>
            <ac:spMk id="11" creationId="{3B92CCBF-1641-4D35-9B74-6E4981730FF5}"/>
          </ac:spMkLst>
        </pc:spChg>
        <pc:spChg chg="add del">
          <ac:chgData name="Tess Plooij" userId="S::31623@ma-web.nl::441b9b0a-f451-44b2-8ef1-49926635266a" providerId="AD" clId="Web-{EB4B1DDE-EBDA-4DD3-BC8E-ADC53FCE2670}" dt="2022-02-02T10:22:45.390" v="31"/>
          <ac:spMkLst>
            <pc:docMk/>
            <pc:sldMk cId="3351439039" sldId="256"/>
            <ac:spMk id="13" creationId="{7EFFE664-A3F2-4977-A6E3-C38CF57A1630}"/>
          </ac:spMkLst>
        </pc:spChg>
        <pc:spChg chg="add del">
          <ac:chgData name="Tess Plooij" userId="S::31623@ma-web.nl::441b9b0a-f451-44b2-8ef1-49926635266a" providerId="AD" clId="Web-{EB4B1DDE-EBDA-4DD3-BC8E-ADC53FCE2670}" dt="2022-02-02T10:22:45.390" v="31"/>
          <ac:spMkLst>
            <pc:docMk/>
            <pc:sldMk cId="3351439039" sldId="256"/>
            <ac:spMk id="14" creationId="{C85C471A-7EB8-45A1-901F-B4BBC499F1ED}"/>
          </ac:spMkLst>
        </pc:spChg>
      </pc:sldChg>
      <pc:sldChg chg="modSp new mod modClrScheme chgLayout">
        <pc:chgData name="Tess Plooij" userId="S::31623@ma-web.nl::441b9b0a-f451-44b2-8ef1-49926635266a" providerId="AD" clId="Web-{EB4B1DDE-EBDA-4DD3-BC8E-ADC53FCE2670}" dt="2022-02-02T10:22:45.390" v="31"/>
        <pc:sldMkLst>
          <pc:docMk/>
          <pc:sldMk cId="2223855362" sldId="257"/>
        </pc:sldMkLst>
        <pc:spChg chg="mod ord">
          <ac:chgData name="Tess Plooij" userId="S::31623@ma-web.nl::441b9b0a-f451-44b2-8ef1-49926635266a" providerId="AD" clId="Web-{EB4B1DDE-EBDA-4DD3-BC8E-ADC53FCE2670}" dt="2022-02-02T10:22:45.390" v="31"/>
          <ac:spMkLst>
            <pc:docMk/>
            <pc:sldMk cId="2223855362" sldId="257"/>
            <ac:spMk id="2" creationId="{64372833-E871-43B0-A940-3D0731A4B68D}"/>
          </ac:spMkLst>
        </pc:spChg>
        <pc:spChg chg="mod ord">
          <ac:chgData name="Tess Plooij" userId="S::31623@ma-web.nl::441b9b0a-f451-44b2-8ef1-49926635266a" providerId="AD" clId="Web-{EB4B1DDE-EBDA-4DD3-BC8E-ADC53FCE2670}" dt="2022-02-02T10:22:45.390" v="31"/>
          <ac:spMkLst>
            <pc:docMk/>
            <pc:sldMk cId="2223855362" sldId="257"/>
            <ac:spMk id="3" creationId="{DFF8617E-2977-4D1B-A32D-99FFB7B75B1F}"/>
          </ac:spMkLst>
        </pc:spChg>
      </pc:sldChg>
      <pc:sldChg chg="modSp new mod modClrScheme chgLayout">
        <pc:chgData name="Tess Plooij" userId="S::31623@ma-web.nl::441b9b0a-f451-44b2-8ef1-49926635266a" providerId="AD" clId="Web-{EB4B1DDE-EBDA-4DD3-BC8E-ADC53FCE2670}" dt="2022-02-02T10:22:45.390" v="31"/>
        <pc:sldMkLst>
          <pc:docMk/>
          <pc:sldMk cId="1499131862" sldId="258"/>
        </pc:sldMkLst>
        <pc:spChg chg="mod ord">
          <ac:chgData name="Tess Plooij" userId="S::31623@ma-web.nl::441b9b0a-f451-44b2-8ef1-49926635266a" providerId="AD" clId="Web-{EB4B1DDE-EBDA-4DD3-BC8E-ADC53FCE2670}" dt="2022-02-02T10:22:45.390" v="31"/>
          <ac:spMkLst>
            <pc:docMk/>
            <pc:sldMk cId="1499131862" sldId="258"/>
            <ac:spMk id="2" creationId="{0A6FFCB0-D597-4980-8AAC-711C0E77E093}"/>
          </ac:spMkLst>
        </pc:spChg>
        <pc:picChg chg="mod ord">
          <ac:chgData name="Tess Plooij" userId="S::31623@ma-web.nl::441b9b0a-f451-44b2-8ef1-49926635266a" providerId="AD" clId="Web-{EB4B1DDE-EBDA-4DD3-BC8E-ADC53FCE2670}" dt="2022-02-02T10:22:45.390" v="31"/>
          <ac:picMkLst>
            <pc:docMk/>
            <pc:sldMk cId="1499131862" sldId="258"/>
            <ac:picMk id="4" creationId="{96912CFD-B71B-458D-9F5C-2C19D16E4E55}"/>
          </ac:picMkLst>
        </pc:picChg>
      </pc:sldChg>
      <pc:sldChg chg="modSp new mod modClrScheme chgLayout">
        <pc:chgData name="Tess Plooij" userId="S::31623@ma-web.nl::441b9b0a-f451-44b2-8ef1-49926635266a" providerId="AD" clId="Web-{EB4B1DDE-EBDA-4DD3-BC8E-ADC53FCE2670}" dt="2022-02-02T10:22:45.390" v="31"/>
        <pc:sldMkLst>
          <pc:docMk/>
          <pc:sldMk cId="976785656" sldId="259"/>
        </pc:sldMkLst>
        <pc:spChg chg="mod ord">
          <ac:chgData name="Tess Plooij" userId="S::31623@ma-web.nl::441b9b0a-f451-44b2-8ef1-49926635266a" providerId="AD" clId="Web-{EB4B1DDE-EBDA-4DD3-BC8E-ADC53FCE2670}" dt="2022-02-02T10:22:45.390" v="31"/>
          <ac:spMkLst>
            <pc:docMk/>
            <pc:sldMk cId="976785656" sldId="259"/>
            <ac:spMk id="2" creationId="{9DA9CD43-0F80-4C6C-A390-5361ED17775B}"/>
          </ac:spMkLst>
        </pc:spChg>
        <pc:spChg chg="mod ord">
          <ac:chgData name="Tess Plooij" userId="S::31623@ma-web.nl::441b9b0a-f451-44b2-8ef1-49926635266a" providerId="AD" clId="Web-{EB4B1DDE-EBDA-4DD3-BC8E-ADC53FCE2670}" dt="2022-02-02T10:22:45.390" v="31"/>
          <ac:spMkLst>
            <pc:docMk/>
            <pc:sldMk cId="976785656" sldId="259"/>
            <ac:spMk id="3" creationId="{837CFEBA-952E-40CB-8C89-76FCE7994B74}"/>
          </ac:spMkLst>
        </pc:spChg>
      </pc:sldChg>
      <pc:sldChg chg="modSp new mod modClrScheme chgLayout">
        <pc:chgData name="Tess Plooij" userId="S::31623@ma-web.nl::441b9b0a-f451-44b2-8ef1-49926635266a" providerId="AD" clId="Web-{EB4B1DDE-EBDA-4DD3-BC8E-ADC53FCE2670}" dt="2022-02-02T10:22:45.390" v="31"/>
        <pc:sldMkLst>
          <pc:docMk/>
          <pc:sldMk cId="2515792761" sldId="260"/>
        </pc:sldMkLst>
        <pc:spChg chg="mod ord">
          <ac:chgData name="Tess Plooij" userId="S::31623@ma-web.nl::441b9b0a-f451-44b2-8ef1-49926635266a" providerId="AD" clId="Web-{EB4B1DDE-EBDA-4DD3-BC8E-ADC53FCE2670}" dt="2022-02-02T10:22:45.390" v="31"/>
          <ac:spMkLst>
            <pc:docMk/>
            <pc:sldMk cId="2515792761" sldId="260"/>
            <ac:spMk id="2" creationId="{8A613184-627D-4574-AE8D-297239DB4C81}"/>
          </ac:spMkLst>
        </pc:spChg>
        <pc:spChg chg="mod ord">
          <ac:chgData name="Tess Plooij" userId="S::31623@ma-web.nl::441b9b0a-f451-44b2-8ef1-49926635266a" providerId="AD" clId="Web-{EB4B1DDE-EBDA-4DD3-BC8E-ADC53FCE2670}" dt="2022-02-02T10:22:45.390" v="31"/>
          <ac:spMkLst>
            <pc:docMk/>
            <pc:sldMk cId="2515792761" sldId="260"/>
            <ac:spMk id="3" creationId="{392A287C-22B5-4C70-82B6-171CCC74FF61}"/>
          </ac:spMkLst>
        </pc:spChg>
      </pc:sldChg>
      <pc:sldChg chg="modSp new mod modClrScheme chgLayout">
        <pc:chgData name="Tess Plooij" userId="S::31623@ma-web.nl::441b9b0a-f451-44b2-8ef1-49926635266a" providerId="AD" clId="Web-{EB4B1DDE-EBDA-4DD3-BC8E-ADC53FCE2670}" dt="2022-02-02T10:22:45.390" v="31"/>
        <pc:sldMkLst>
          <pc:docMk/>
          <pc:sldMk cId="2272035975" sldId="261"/>
        </pc:sldMkLst>
        <pc:spChg chg="mod ord">
          <ac:chgData name="Tess Plooij" userId="S::31623@ma-web.nl::441b9b0a-f451-44b2-8ef1-49926635266a" providerId="AD" clId="Web-{EB4B1DDE-EBDA-4DD3-BC8E-ADC53FCE2670}" dt="2022-02-02T10:22:45.390" v="31"/>
          <ac:spMkLst>
            <pc:docMk/>
            <pc:sldMk cId="2272035975" sldId="261"/>
            <ac:spMk id="2" creationId="{EFA3ECFF-C5F2-46DC-BBDB-909681ED8ADC}"/>
          </ac:spMkLst>
        </pc:spChg>
        <pc:spChg chg="mod ord">
          <ac:chgData name="Tess Plooij" userId="S::31623@ma-web.nl::441b9b0a-f451-44b2-8ef1-49926635266a" providerId="AD" clId="Web-{EB4B1DDE-EBDA-4DD3-BC8E-ADC53FCE2670}" dt="2022-02-02T10:22:45.390" v="31"/>
          <ac:spMkLst>
            <pc:docMk/>
            <pc:sldMk cId="2272035975" sldId="261"/>
            <ac:spMk id="3" creationId="{5F946BF3-0BD2-4A33-98E3-7554DD0A29AF}"/>
          </ac:spMkLst>
        </pc:spChg>
      </pc:sldChg>
      <pc:sldChg chg="new">
        <pc:chgData name="Tess Plooij" userId="S::31623@ma-web.nl::441b9b0a-f451-44b2-8ef1-49926635266a" providerId="AD" clId="Web-{EB4B1DDE-EBDA-4DD3-BC8E-ADC53FCE2670}" dt="2022-02-02T10:25:11.987" v="83"/>
        <pc:sldMkLst>
          <pc:docMk/>
          <pc:sldMk cId="2970356564" sldId="262"/>
        </pc:sldMkLst>
      </pc:sldChg>
      <pc:sldChg chg="new">
        <pc:chgData name="Tess Plooij" userId="S::31623@ma-web.nl::441b9b0a-f451-44b2-8ef1-49926635266a" providerId="AD" clId="Web-{EB4B1DDE-EBDA-4DD3-BC8E-ADC53FCE2670}" dt="2022-02-02T10:25:12.800" v="84"/>
        <pc:sldMkLst>
          <pc:docMk/>
          <pc:sldMk cId="3594170769" sldId="263"/>
        </pc:sldMkLst>
      </pc:sldChg>
      <pc:sldChg chg="new">
        <pc:chgData name="Tess Plooij" userId="S::31623@ma-web.nl::441b9b0a-f451-44b2-8ef1-49926635266a" providerId="AD" clId="Web-{EB4B1DDE-EBDA-4DD3-BC8E-ADC53FCE2670}" dt="2022-02-02T10:25:13.347" v="85"/>
        <pc:sldMkLst>
          <pc:docMk/>
          <pc:sldMk cId="3998581648" sldId="264"/>
        </pc:sldMkLst>
      </pc:sldChg>
      <pc:sldChg chg="new">
        <pc:chgData name="Tess Plooij" userId="S::31623@ma-web.nl::441b9b0a-f451-44b2-8ef1-49926635266a" providerId="AD" clId="Web-{EB4B1DDE-EBDA-4DD3-BC8E-ADC53FCE2670}" dt="2022-02-02T10:27:40.584" v="86"/>
        <pc:sldMkLst>
          <pc:docMk/>
          <pc:sldMk cId="1603447302" sldId="265"/>
        </pc:sldMkLst>
      </pc:sldChg>
      <pc:sldChg chg="new">
        <pc:chgData name="Tess Plooij" userId="S::31623@ma-web.nl::441b9b0a-f451-44b2-8ef1-49926635266a" providerId="AD" clId="Web-{EB4B1DDE-EBDA-4DD3-BC8E-ADC53FCE2670}" dt="2022-02-02T10:27:41.147" v="87"/>
        <pc:sldMkLst>
          <pc:docMk/>
          <pc:sldMk cId="4121035962" sldId="266"/>
        </pc:sldMkLst>
      </pc:sldChg>
      <pc:sldChg chg="new">
        <pc:chgData name="Tess Plooij" userId="S::31623@ma-web.nl::441b9b0a-f451-44b2-8ef1-49926635266a" providerId="AD" clId="Web-{EB4B1DDE-EBDA-4DD3-BC8E-ADC53FCE2670}" dt="2022-02-02T10:27:41.647" v="88"/>
        <pc:sldMkLst>
          <pc:docMk/>
          <pc:sldMk cId="2078898187" sldId="267"/>
        </pc:sldMkLst>
      </pc:sldChg>
      <pc:sldChg chg="new">
        <pc:chgData name="Tess Plooij" userId="S::31623@ma-web.nl::441b9b0a-f451-44b2-8ef1-49926635266a" providerId="AD" clId="Web-{EB4B1DDE-EBDA-4DD3-BC8E-ADC53FCE2670}" dt="2022-02-02T10:27:42.084" v="89"/>
        <pc:sldMkLst>
          <pc:docMk/>
          <pc:sldMk cId="2749602186" sldId="268"/>
        </pc:sldMkLst>
      </pc:sldChg>
      <pc:sldMasterChg chg="del delSldLayout">
        <pc:chgData name="Tess Plooij" userId="S::31623@ma-web.nl::441b9b0a-f451-44b2-8ef1-49926635266a" providerId="AD" clId="Web-{EB4B1DDE-EBDA-4DD3-BC8E-ADC53FCE2670}" dt="2022-02-02T10:22:01.342" v="25"/>
        <pc:sldMasterMkLst>
          <pc:docMk/>
          <pc:sldMasterMk cId="3702543305" sldId="2147483660"/>
        </pc:sldMasterMkLst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4063731880" sldId="2147483661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607896238" sldId="2147483662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1702966058" sldId="2147483663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2249465320" sldId="2147483664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504955853" sldId="2147483665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4098398724" sldId="2147483666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3937027100" sldId="2147483667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1121632733" sldId="2147483668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2139198195" sldId="2147483669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4269526823" sldId="2147483670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3198772737" sldId="2147483671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421712935" sldId="2147483672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2904130057" sldId="2147483673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2162323150" sldId="2147483674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2791956344" sldId="2147483675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739980341" sldId="2147483676"/>
          </pc:sldLayoutMkLst>
        </pc:sldLayoutChg>
        <pc:sldLayoutChg chg="del">
          <pc:chgData name="Tess Plooij" userId="S::31623@ma-web.nl::441b9b0a-f451-44b2-8ef1-49926635266a" providerId="AD" clId="Web-{EB4B1DDE-EBDA-4DD3-BC8E-ADC53FCE2670}" dt="2022-02-02T10:22:01.342" v="25"/>
          <pc:sldLayoutMkLst>
            <pc:docMk/>
            <pc:sldMasterMk cId="3702543305" sldId="2147483660"/>
            <pc:sldLayoutMk cId="838763895" sldId="2147483677"/>
          </pc:sldLayoutMkLst>
        </pc:sldLayoutChg>
      </pc:sldMasterChg>
      <pc:sldMasterChg chg="add del addSldLayout delSldLayout modSldLayout">
        <pc:chgData name="Tess Plooij" userId="S::31623@ma-web.nl::441b9b0a-f451-44b2-8ef1-49926635266a" providerId="AD" clId="Web-{EB4B1DDE-EBDA-4DD3-BC8E-ADC53FCE2670}" dt="2022-02-02T10:22:12.842" v="26"/>
        <pc:sldMasterMkLst>
          <pc:docMk/>
          <pc:sldMasterMk cId="2812396357" sldId="2147483678"/>
        </pc:sldMasterMkLst>
        <pc:sldLayoutChg chg="add del mod replId">
          <pc:chgData name="Tess Plooij" userId="S::31623@ma-web.nl::441b9b0a-f451-44b2-8ef1-49926635266a" providerId="AD" clId="Web-{EB4B1DDE-EBDA-4DD3-BC8E-ADC53FCE2670}" dt="2022-02-02T10:22:12.842" v="26"/>
          <pc:sldLayoutMkLst>
            <pc:docMk/>
            <pc:sldMasterMk cId="2812396357" sldId="2147483678"/>
            <pc:sldLayoutMk cId="312257048" sldId="2147483679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12.842" v="26"/>
          <pc:sldLayoutMkLst>
            <pc:docMk/>
            <pc:sldMasterMk cId="2812396357" sldId="2147483678"/>
            <pc:sldLayoutMk cId="2837244177" sldId="2147483680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12.842" v="26"/>
          <pc:sldLayoutMkLst>
            <pc:docMk/>
            <pc:sldMasterMk cId="2812396357" sldId="2147483678"/>
            <pc:sldLayoutMk cId="2933751416" sldId="2147483681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12.842" v="26"/>
          <pc:sldLayoutMkLst>
            <pc:docMk/>
            <pc:sldMasterMk cId="2812396357" sldId="2147483678"/>
            <pc:sldLayoutMk cId="3205676305" sldId="2147483682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12.842" v="26"/>
          <pc:sldLayoutMkLst>
            <pc:docMk/>
            <pc:sldMasterMk cId="2812396357" sldId="2147483678"/>
            <pc:sldLayoutMk cId="2438577662" sldId="2147483683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12.842" v="26"/>
          <pc:sldLayoutMkLst>
            <pc:docMk/>
            <pc:sldMasterMk cId="2812396357" sldId="2147483678"/>
            <pc:sldLayoutMk cId="1425445515" sldId="2147483684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12.842" v="26"/>
          <pc:sldLayoutMkLst>
            <pc:docMk/>
            <pc:sldMasterMk cId="2812396357" sldId="2147483678"/>
            <pc:sldLayoutMk cId="1338509098" sldId="2147483685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12.842" v="26"/>
          <pc:sldLayoutMkLst>
            <pc:docMk/>
            <pc:sldMasterMk cId="2812396357" sldId="2147483678"/>
            <pc:sldLayoutMk cId="2010281624" sldId="2147483686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12.842" v="26"/>
          <pc:sldLayoutMkLst>
            <pc:docMk/>
            <pc:sldMasterMk cId="2812396357" sldId="2147483678"/>
            <pc:sldLayoutMk cId="4142791530" sldId="2147483687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12.842" v="26"/>
          <pc:sldLayoutMkLst>
            <pc:docMk/>
            <pc:sldMasterMk cId="2812396357" sldId="2147483678"/>
            <pc:sldLayoutMk cId="2555671073" sldId="2147483688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12.842" v="26"/>
          <pc:sldLayoutMkLst>
            <pc:docMk/>
            <pc:sldMasterMk cId="2812396357" sldId="2147483678"/>
            <pc:sldLayoutMk cId="82224138" sldId="2147483689"/>
          </pc:sldLayoutMkLst>
        </pc:sldLayoutChg>
      </pc:sldMasterChg>
      <pc:sldMasterChg chg="add del addSldLayout delSldLayout modSldLayout">
        <pc:chgData name="Tess Plooij" userId="S::31623@ma-web.nl::441b9b0a-f451-44b2-8ef1-49926635266a" providerId="AD" clId="Web-{EB4B1DDE-EBDA-4DD3-BC8E-ADC53FCE2670}" dt="2022-02-02T10:22:24.952" v="27"/>
        <pc:sldMasterMkLst>
          <pc:docMk/>
          <pc:sldMasterMk cId="1995426393" sldId="2147483690"/>
        </pc:sldMasterMkLst>
        <pc:sldLayoutChg chg="add del mod replId">
          <pc:chgData name="Tess Plooij" userId="S::31623@ma-web.nl::441b9b0a-f451-44b2-8ef1-49926635266a" providerId="AD" clId="Web-{EB4B1DDE-EBDA-4DD3-BC8E-ADC53FCE2670}" dt="2022-02-02T10:22:24.952" v="27"/>
          <pc:sldLayoutMkLst>
            <pc:docMk/>
            <pc:sldMasterMk cId="1995426393" sldId="2147483690"/>
            <pc:sldLayoutMk cId="798892508" sldId="2147483691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24.952" v="27"/>
          <pc:sldLayoutMkLst>
            <pc:docMk/>
            <pc:sldMasterMk cId="1995426393" sldId="2147483690"/>
            <pc:sldLayoutMk cId="3461051227" sldId="2147483692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24.952" v="27"/>
          <pc:sldLayoutMkLst>
            <pc:docMk/>
            <pc:sldMasterMk cId="1995426393" sldId="2147483690"/>
            <pc:sldLayoutMk cId="4186061339" sldId="2147483693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24.952" v="27"/>
          <pc:sldLayoutMkLst>
            <pc:docMk/>
            <pc:sldMasterMk cId="1995426393" sldId="2147483690"/>
            <pc:sldLayoutMk cId="3502508083" sldId="2147483694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24.952" v="27"/>
          <pc:sldLayoutMkLst>
            <pc:docMk/>
            <pc:sldMasterMk cId="1995426393" sldId="2147483690"/>
            <pc:sldLayoutMk cId="2672963743" sldId="2147483695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24.952" v="27"/>
          <pc:sldLayoutMkLst>
            <pc:docMk/>
            <pc:sldMasterMk cId="1995426393" sldId="2147483690"/>
            <pc:sldLayoutMk cId="238918624" sldId="2147483696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24.952" v="27"/>
          <pc:sldLayoutMkLst>
            <pc:docMk/>
            <pc:sldMasterMk cId="1995426393" sldId="2147483690"/>
            <pc:sldLayoutMk cId="3515130420" sldId="2147483697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24.952" v="27"/>
          <pc:sldLayoutMkLst>
            <pc:docMk/>
            <pc:sldMasterMk cId="1995426393" sldId="2147483690"/>
            <pc:sldLayoutMk cId="1234979545" sldId="2147483698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24.952" v="27"/>
          <pc:sldLayoutMkLst>
            <pc:docMk/>
            <pc:sldMasterMk cId="1995426393" sldId="2147483690"/>
            <pc:sldLayoutMk cId="2086243912" sldId="2147483699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24.952" v="27"/>
          <pc:sldLayoutMkLst>
            <pc:docMk/>
            <pc:sldMasterMk cId="1995426393" sldId="2147483690"/>
            <pc:sldLayoutMk cId="1303376766" sldId="2147483700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24.952" v="27"/>
          <pc:sldLayoutMkLst>
            <pc:docMk/>
            <pc:sldMasterMk cId="1995426393" sldId="2147483690"/>
            <pc:sldLayoutMk cId="899567947" sldId="2147483701"/>
          </pc:sldLayoutMkLst>
        </pc:sldLayoutChg>
      </pc:sldMasterChg>
      <pc:sldMasterChg chg="add del addSldLayout delSldLayout modSldLayout">
        <pc:chgData name="Tess Plooij" userId="S::31623@ma-web.nl::441b9b0a-f451-44b2-8ef1-49926635266a" providerId="AD" clId="Web-{EB4B1DDE-EBDA-4DD3-BC8E-ADC53FCE2670}" dt="2022-02-02T10:22:45.390" v="31"/>
        <pc:sldMasterMkLst>
          <pc:docMk/>
          <pc:sldMasterMk cId="1388832031" sldId="2147483702"/>
        </pc:sldMasterMkLst>
        <pc:sldLayoutChg chg="add del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388832031" sldId="2147483702"/>
            <pc:sldLayoutMk cId="1679347600" sldId="2147483703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388832031" sldId="2147483702"/>
            <pc:sldLayoutMk cId="2595726243" sldId="2147483704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388832031" sldId="2147483702"/>
            <pc:sldLayoutMk cId="1011823817" sldId="2147483705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388832031" sldId="2147483702"/>
            <pc:sldLayoutMk cId="1023795428" sldId="2147483706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388832031" sldId="2147483702"/>
            <pc:sldLayoutMk cId="3198300845" sldId="2147483707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388832031" sldId="2147483702"/>
            <pc:sldLayoutMk cId="3010120207" sldId="2147483708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388832031" sldId="2147483702"/>
            <pc:sldLayoutMk cId="4155033498" sldId="2147483709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388832031" sldId="2147483702"/>
            <pc:sldLayoutMk cId="3207827430" sldId="2147483710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388832031" sldId="2147483702"/>
            <pc:sldLayoutMk cId="2278044270" sldId="2147483711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388832031" sldId="2147483702"/>
            <pc:sldLayoutMk cId="2539953216" sldId="2147483712"/>
          </pc:sldLayoutMkLst>
        </pc:sldLayoutChg>
        <pc:sldLayoutChg chg="add del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388832031" sldId="2147483702"/>
            <pc:sldLayoutMk cId="719335188" sldId="2147483713"/>
          </pc:sldLayoutMkLst>
        </pc:sldLayoutChg>
      </pc:sldMasterChg>
      <pc:sldMasterChg chg="add addSldLayout modSldLayout">
        <pc:chgData name="Tess Plooij" userId="S::31623@ma-web.nl::441b9b0a-f451-44b2-8ef1-49926635266a" providerId="AD" clId="Web-{EB4B1DDE-EBDA-4DD3-BC8E-ADC53FCE2670}" dt="2022-02-02T10:22:45.390" v="31"/>
        <pc:sldMasterMkLst>
          <pc:docMk/>
          <pc:sldMasterMk cId="1641466245" sldId="2147483714"/>
        </pc:sldMasterMkLst>
        <pc:sldLayoutChg chg="add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641466245" sldId="2147483714"/>
            <pc:sldLayoutMk cId="3183981877" sldId="2147483715"/>
          </pc:sldLayoutMkLst>
        </pc:sldLayoutChg>
        <pc:sldLayoutChg chg="add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641466245" sldId="2147483714"/>
            <pc:sldLayoutMk cId="1494133518" sldId="2147483716"/>
          </pc:sldLayoutMkLst>
        </pc:sldLayoutChg>
        <pc:sldLayoutChg chg="add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641466245" sldId="2147483714"/>
            <pc:sldLayoutMk cId="4237391017" sldId="2147483717"/>
          </pc:sldLayoutMkLst>
        </pc:sldLayoutChg>
        <pc:sldLayoutChg chg="add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641466245" sldId="2147483714"/>
            <pc:sldLayoutMk cId="29522855" sldId="2147483718"/>
          </pc:sldLayoutMkLst>
        </pc:sldLayoutChg>
        <pc:sldLayoutChg chg="add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641466245" sldId="2147483714"/>
            <pc:sldLayoutMk cId="3906166025" sldId="2147483719"/>
          </pc:sldLayoutMkLst>
        </pc:sldLayoutChg>
        <pc:sldLayoutChg chg="add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641466245" sldId="2147483714"/>
            <pc:sldLayoutMk cId="3166751973" sldId="2147483720"/>
          </pc:sldLayoutMkLst>
        </pc:sldLayoutChg>
        <pc:sldLayoutChg chg="add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641466245" sldId="2147483714"/>
            <pc:sldLayoutMk cId="3144609475" sldId="2147483721"/>
          </pc:sldLayoutMkLst>
        </pc:sldLayoutChg>
        <pc:sldLayoutChg chg="add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641466245" sldId="2147483714"/>
            <pc:sldLayoutMk cId="1115602813" sldId="2147483722"/>
          </pc:sldLayoutMkLst>
        </pc:sldLayoutChg>
        <pc:sldLayoutChg chg="add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641466245" sldId="2147483714"/>
            <pc:sldLayoutMk cId="1564321427" sldId="2147483723"/>
          </pc:sldLayoutMkLst>
        </pc:sldLayoutChg>
        <pc:sldLayoutChg chg="add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641466245" sldId="2147483714"/>
            <pc:sldLayoutMk cId="2740608987" sldId="2147483724"/>
          </pc:sldLayoutMkLst>
        </pc:sldLayoutChg>
        <pc:sldLayoutChg chg="add mod replId">
          <pc:chgData name="Tess Plooij" userId="S::31623@ma-web.nl::441b9b0a-f451-44b2-8ef1-49926635266a" providerId="AD" clId="Web-{EB4B1DDE-EBDA-4DD3-BC8E-ADC53FCE2670}" dt="2022-02-02T10:22:45.390" v="31"/>
          <pc:sldLayoutMkLst>
            <pc:docMk/>
            <pc:sldMasterMk cId="1641466245" sldId="2147483714"/>
            <pc:sldLayoutMk cId="3891935574" sldId="2147483725"/>
          </pc:sldLayoutMkLst>
        </pc:sldLayoutChg>
      </pc:sldMasterChg>
    </pc:docChg>
  </pc:docChgLst>
  <pc:docChgLst>
    <pc:chgData name="Jonatan van Nieuwburg" userId="S::25436@ma-web.nl::ab798fe4-7e4a-482e-a8ef-e2e4d30f518f" providerId="AD" clId="Web-{4BD451DA-41D6-432D-966A-E5CF4E07A647}"/>
    <pc:docChg chg="addSld delSld modSld">
      <pc:chgData name="Jonatan van Nieuwburg" userId="S::25436@ma-web.nl::ab798fe4-7e4a-482e-a8ef-e2e4d30f518f" providerId="AD" clId="Web-{4BD451DA-41D6-432D-966A-E5CF4E07A647}" dt="2022-02-02T12:10:50.674" v="45"/>
      <pc:docMkLst>
        <pc:docMk/>
      </pc:docMkLst>
      <pc:sldChg chg="addSp modSp mod setBg setClrOvrMap">
        <pc:chgData name="Jonatan van Nieuwburg" userId="S::25436@ma-web.nl::ab798fe4-7e4a-482e-a8ef-e2e4d30f518f" providerId="AD" clId="Web-{4BD451DA-41D6-432D-966A-E5CF4E07A647}" dt="2022-02-02T12:10:50.674" v="45"/>
        <pc:sldMkLst>
          <pc:docMk/>
          <pc:sldMk cId="3351439039" sldId="256"/>
        </pc:sldMkLst>
        <pc:spChg chg="mod">
          <ac:chgData name="Jonatan van Nieuwburg" userId="S::25436@ma-web.nl::ab798fe4-7e4a-482e-a8ef-e2e4d30f518f" providerId="AD" clId="Web-{4BD451DA-41D6-432D-966A-E5CF4E07A647}" dt="2022-02-02T12:10:50.674" v="45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Jonatan van Nieuwburg" userId="S::25436@ma-web.nl::ab798fe4-7e4a-482e-a8ef-e2e4d30f518f" providerId="AD" clId="Web-{4BD451DA-41D6-432D-966A-E5CF4E07A647}" dt="2022-02-02T12:10:50.674" v="45"/>
          <ac:spMkLst>
            <pc:docMk/>
            <pc:sldMk cId="3351439039" sldId="256"/>
            <ac:spMk id="3" creationId="{00000000-0000-0000-0000-000000000000}"/>
          </ac:spMkLst>
        </pc:spChg>
        <pc:spChg chg="add">
          <ac:chgData name="Jonatan van Nieuwburg" userId="S::25436@ma-web.nl::ab798fe4-7e4a-482e-a8ef-e2e4d30f518f" providerId="AD" clId="Web-{4BD451DA-41D6-432D-966A-E5CF4E07A647}" dt="2022-02-02T12:10:50.674" v="45"/>
          <ac:spMkLst>
            <pc:docMk/>
            <pc:sldMk cId="3351439039" sldId="256"/>
            <ac:spMk id="5" creationId="{E67A1FC6-22FB-4EA7-B90A-C9F18FBEF30F}"/>
          </ac:spMkLst>
        </pc:spChg>
        <pc:spChg chg="add">
          <ac:chgData name="Jonatan van Nieuwburg" userId="S::25436@ma-web.nl::ab798fe4-7e4a-482e-a8ef-e2e4d30f518f" providerId="AD" clId="Web-{4BD451DA-41D6-432D-966A-E5CF4E07A647}" dt="2022-02-02T12:10:50.674" v="45"/>
          <ac:spMkLst>
            <pc:docMk/>
            <pc:sldMk cId="3351439039" sldId="256"/>
            <ac:spMk id="10" creationId="{6246FDC4-DD97-431A-914A-9EB57A4A3C7C}"/>
          </ac:spMkLst>
        </pc:spChg>
        <pc:spChg chg="add">
          <ac:chgData name="Jonatan van Nieuwburg" userId="S::25436@ma-web.nl::ab798fe4-7e4a-482e-a8ef-e2e4d30f518f" providerId="AD" clId="Web-{4BD451DA-41D6-432D-966A-E5CF4E07A647}" dt="2022-02-02T12:10:50.674" v="45"/>
          <ac:spMkLst>
            <pc:docMk/>
            <pc:sldMk cId="3351439039" sldId="256"/>
            <ac:spMk id="12" creationId="{CD4E68A2-74B0-42F5-BB75-2E1A7C2018C7}"/>
          </ac:spMkLst>
        </pc:spChg>
      </pc:sldChg>
      <pc:sldChg chg="modSp">
        <pc:chgData name="Jonatan van Nieuwburg" userId="S::25436@ma-web.nl::ab798fe4-7e4a-482e-a8ef-e2e4d30f518f" providerId="AD" clId="Web-{4BD451DA-41D6-432D-966A-E5CF4E07A647}" dt="2022-02-02T12:07:07.075" v="3" actId="20577"/>
        <pc:sldMkLst>
          <pc:docMk/>
          <pc:sldMk cId="2223855362" sldId="257"/>
        </pc:sldMkLst>
        <pc:spChg chg="mod">
          <ac:chgData name="Jonatan van Nieuwburg" userId="S::25436@ma-web.nl::ab798fe4-7e4a-482e-a8ef-e2e4d30f518f" providerId="AD" clId="Web-{4BD451DA-41D6-432D-966A-E5CF4E07A647}" dt="2022-02-02T12:07:07.075" v="3" actId="20577"/>
          <ac:spMkLst>
            <pc:docMk/>
            <pc:sldMk cId="2223855362" sldId="257"/>
            <ac:spMk id="3" creationId="{DFF8617E-2977-4D1B-A32D-99FFB7B75B1F}"/>
          </ac:spMkLst>
        </pc:spChg>
      </pc:sldChg>
      <pc:sldChg chg="addSp modSp mod setBg setClrOvrMap">
        <pc:chgData name="Jonatan van Nieuwburg" userId="S::25436@ma-web.nl::ab798fe4-7e4a-482e-a8ef-e2e4d30f518f" providerId="AD" clId="Web-{4BD451DA-41D6-432D-966A-E5CF4E07A647}" dt="2022-02-02T12:10:44.736" v="44"/>
        <pc:sldMkLst>
          <pc:docMk/>
          <pc:sldMk cId="699191703" sldId="269"/>
        </pc:sldMkLst>
        <pc:spChg chg="mod">
          <ac:chgData name="Jonatan van Nieuwburg" userId="S::25436@ma-web.nl::ab798fe4-7e4a-482e-a8ef-e2e4d30f518f" providerId="AD" clId="Web-{4BD451DA-41D6-432D-966A-E5CF4E07A647}" dt="2022-02-02T12:10:44.736" v="44"/>
          <ac:spMkLst>
            <pc:docMk/>
            <pc:sldMk cId="699191703" sldId="269"/>
            <ac:spMk id="2" creationId="{6B4621A5-0E45-4A96-9D2E-12C354CBBA65}"/>
          </ac:spMkLst>
        </pc:spChg>
        <pc:spChg chg="mod">
          <ac:chgData name="Jonatan van Nieuwburg" userId="S::25436@ma-web.nl::ab798fe4-7e4a-482e-a8ef-e2e4d30f518f" providerId="AD" clId="Web-{4BD451DA-41D6-432D-966A-E5CF4E07A647}" dt="2022-02-02T12:10:44.736" v="44"/>
          <ac:spMkLst>
            <pc:docMk/>
            <pc:sldMk cId="699191703" sldId="269"/>
            <ac:spMk id="3" creationId="{A2650FDE-0B4B-4A56-B109-3CDBA75A42A3}"/>
          </ac:spMkLst>
        </pc:spChg>
        <pc:spChg chg="add">
          <ac:chgData name="Jonatan van Nieuwburg" userId="S::25436@ma-web.nl::ab798fe4-7e4a-482e-a8ef-e2e4d30f518f" providerId="AD" clId="Web-{4BD451DA-41D6-432D-966A-E5CF4E07A647}" dt="2022-02-02T12:10:44.736" v="44"/>
          <ac:spMkLst>
            <pc:docMk/>
            <pc:sldMk cId="699191703" sldId="269"/>
            <ac:spMk id="8" creationId="{E5A92FE9-DB05-4D0D-AF5A-BE8664B9FFB4}"/>
          </ac:spMkLst>
        </pc:spChg>
        <pc:grpChg chg="add">
          <ac:chgData name="Jonatan van Nieuwburg" userId="S::25436@ma-web.nl::ab798fe4-7e4a-482e-a8ef-e2e4d30f518f" providerId="AD" clId="Web-{4BD451DA-41D6-432D-966A-E5CF4E07A647}" dt="2022-02-02T12:10:44.736" v="44"/>
          <ac:grpSpMkLst>
            <pc:docMk/>
            <pc:sldMk cId="699191703" sldId="269"/>
            <ac:grpSpMk id="10" creationId="{53D9B26A-5143-49A7-BA98-D871D5BD719A}"/>
          </ac:grpSpMkLst>
        </pc:grpChg>
      </pc:sldChg>
      <pc:sldChg chg="addSp modSp mod setBg setClrOvrMap">
        <pc:chgData name="Jonatan van Nieuwburg" userId="S::25436@ma-web.nl::ab798fe4-7e4a-482e-a8ef-e2e4d30f518f" providerId="AD" clId="Web-{4BD451DA-41D6-432D-966A-E5CF4E07A647}" dt="2022-02-02T12:10:34.939" v="43"/>
        <pc:sldMkLst>
          <pc:docMk/>
          <pc:sldMk cId="2663363048" sldId="271"/>
        </pc:sldMkLst>
        <pc:spChg chg="mod">
          <ac:chgData name="Jonatan van Nieuwburg" userId="S::25436@ma-web.nl::ab798fe4-7e4a-482e-a8ef-e2e4d30f518f" providerId="AD" clId="Web-{4BD451DA-41D6-432D-966A-E5CF4E07A647}" dt="2022-02-02T12:10:34.939" v="43"/>
          <ac:spMkLst>
            <pc:docMk/>
            <pc:sldMk cId="2663363048" sldId="271"/>
            <ac:spMk id="2" creationId="{6B4621A5-0E45-4A96-9D2E-12C354CBBA65}"/>
          </ac:spMkLst>
        </pc:spChg>
        <pc:spChg chg="mod">
          <ac:chgData name="Jonatan van Nieuwburg" userId="S::25436@ma-web.nl::ab798fe4-7e4a-482e-a8ef-e2e4d30f518f" providerId="AD" clId="Web-{4BD451DA-41D6-432D-966A-E5CF4E07A647}" dt="2022-02-02T12:10:34.939" v="43"/>
          <ac:spMkLst>
            <pc:docMk/>
            <pc:sldMk cId="2663363048" sldId="271"/>
            <ac:spMk id="3" creationId="{A2650FDE-0B4B-4A56-B109-3CDBA75A42A3}"/>
          </ac:spMkLst>
        </pc:spChg>
        <pc:spChg chg="add">
          <ac:chgData name="Jonatan van Nieuwburg" userId="S::25436@ma-web.nl::ab798fe4-7e4a-482e-a8ef-e2e4d30f518f" providerId="AD" clId="Web-{4BD451DA-41D6-432D-966A-E5CF4E07A647}" dt="2022-02-02T12:10:34.939" v="43"/>
          <ac:spMkLst>
            <pc:docMk/>
            <pc:sldMk cId="2663363048" sldId="271"/>
            <ac:spMk id="8" creationId="{E5A92FE9-DB05-4D0D-AF5A-BE8664B9FFB4}"/>
          </ac:spMkLst>
        </pc:spChg>
        <pc:grpChg chg="add">
          <ac:chgData name="Jonatan van Nieuwburg" userId="S::25436@ma-web.nl::ab798fe4-7e4a-482e-a8ef-e2e4d30f518f" providerId="AD" clId="Web-{4BD451DA-41D6-432D-966A-E5CF4E07A647}" dt="2022-02-02T12:10:34.939" v="43"/>
          <ac:grpSpMkLst>
            <pc:docMk/>
            <pc:sldMk cId="2663363048" sldId="271"/>
            <ac:grpSpMk id="10" creationId="{53D9B26A-5143-49A7-BA98-D871D5BD719A}"/>
          </ac:grpSpMkLst>
        </pc:grpChg>
      </pc:sldChg>
      <pc:sldChg chg="modSp">
        <pc:chgData name="Jonatan van Nieuwburg" userId="S::25436@ma-web.nl::ab798fe4-7e4a-482e-a8ef-e2e4d30f518f" providerId="AD" clId="Web-{4BD451DA-41D6-432D-966A-E5CF4E07A647}" dt="2022-02-02T12:09:07.703" v="40" actId="20577"/>
        <pc:sldMkLst>
          <pc:docMk/>
          <pc:sldMk cId="2803991174" sldId="273"/>
        </pc:sldMkLst>
        <pc:spChg chg="mod">
          <ac:chgData name="Jonatan van Nieuwburg" userId="S::25436@ma-web.nl::ab798fe4-7e4a-482e-a8ef-e2e4d30f518f" providerId="AD" clId="Web-{4BD451DA-41D6-432D-966A-E5CF4E07A647}" dt="2022-02-02T12:09:07.703" v="40" actId="20577"/>
          <ac:spMkLst>
            <pc:docMk/>
            <pc:sldMk cId="2803991174" sldId="273"/>
            <ac:spMk id="22" creationId="{83AAB0A9-10CA-4698-843C-08CA824BED3B}"/>
          </ac:spMkLst>
        </pc:spChg>
      </pc:sldChg>
      <pc:sldChg chg="del">
        <pc:chgData name="Jonatan van Nieuwburg" userId="S::25436@ma-web.nl::ab798fe4-7e4a-482e-a8ef-e2e4d30f518f" providerId="AD" clId="Web-{4BD451DA-41D6-432D-966A-E5CF4E07A647}" dt="2022-02-02T12:09:28.922" v="41"/>
        <pc:sldMkLst>
          <pc:docMk/>
          <pc:sldMk cId="1801837009" sldId="283"/>
        </pc:sldMkLst>
      </pc:sldChg>
      <pc:sldChg chg="new">
        <pc:chgData name="Jonatan van Nieuwburg" userId="S::25436@ma-web.nl::ab798fe4-7e4a-482e-a8ef-e2e4d30f518f" providerId="AD" clId="Web-{4BD451DA-41D6-432D-966A-E5CF4E07A647}" dt="2022-02-02T12:10:14.735" v="42"/>
        <pc:sldMkLst>
          <pc:docMk/>
          <pc:sldMk cId="3601329278" sldId="287"/>
        </pc:sldMkLst>
      </pc:sldChg>
    </pc:docChg>
  </pc:docChgLst>
  <pc:docChgLst>
    <pc:chgData name="Shi Hua Liu" userId="S::31684@ma-web.nl::d9b3ba21-7184-48aa-a5fb-dbe2c1c1cc8d" providerId="AD" clId="Web-{091CBE7E-FC4F-4531-A098-AFDAECDC0BC8}"/>
    <pc:docChg chg="modSld">
      <pc:chgData name="Shi Hua Liu" userId="S::31684@ma-web.nl::d9b3ba21-7184-48aa-a5fb-dbe2c1c1cc8d" providerId="AD" clId="Web-{091CBE7E-FC4F-4531-A098-AFDAECDC0BC8}" dt="2022-02-02T11:24:43.666" v="15" actId="20577"/>
      <pc:docMkLst>
        <pc:docMk/>
      </pc:docMkLst>
      <pc:sldChg chg="modSp">
        <pc:chgData name="Shi Hua Liu" userId="S::31684@ma-web.nl::d9b3ba21-7184-48aa-a5fb-dbe2c1c1cc8d" providerId="AD" clId="Web-{091CBE7E-FC4F-4531-A098-AFDAECDC0BC8}" dt="2022-02-02T11:24:43.666" v="15" actId="20577"/>
        <pc:sldMkLst>
          <pc:docMk/>
          <pc:sldMk cId="2352361852" sldId="279"/>
        </pc:sldMkLst>
        <pc:spChg chg="mod">
          <ac:chgData name="Shi Hua Liu" userId="S::31684@ma-web.nl::d9b3ba21-7184-48aa-a5fb-dbe2c1c1cc8d" providerId="AD" clId="Web-{091CBE7E-FC4F-4531-A098-AFDAECDC0BC8}" dt="2022-02-02T11:24:43.666" v="15" actId="20577"/>
          <ac:spMkLst>
            <pc:docMk/>
            <pc:sldMk cId="2352361852" sldId="279"/>
            <ac:spMk id="3" creationId="{52DF3E16-22AC-48F6-A58B-D1A918749788}"/>
          </ac:spMkLst>
        </pc:spChg>
      </pc:sldChg>
    </pc:docChg>
  </pc:docChgLst>
  <pc:docChgLst>
    <pc:chgData name="Shi Hua Liu" userId="S::31684@ma-web.nl::d9b3ba21-7184-48aa-a5fb-dbe2c1c1cc8d" providerId="AD" clId="Web-{D6188EF2-9DB9-4A70-BBFC-4DCEBA59732A}"/>
    <pc:docChg chg="modSld">
      <pc:chgData name="Shi Hua Liu" userId="S::31684@ma-web.nl::d9b3ba21-7184-48aa-a5fb-dbe2c1c1cc8d" providerId="AD" clId="Web-{D6188EF2-9DB9-4A70-BBFC-4DCEBA59732A}" dt="2022-02-02T11:59:42.015" v="64" actId="1076"/>
      <pc:docMkLst>
        <pc:docMk/>
      </pc:docMkLst>
      <pc:sldChg chg="addSp delSp modSp">
        <pc:chgData name="Shi Hua Liu" userId="S::31684@ma-web.nl::d9b3ba21-7184-48aa-a5fb-dbe2c1c1cc8d" providerId="AD" clId="Web-{D6188EF2-9DB9-4A70-BBFC-4DCEBA59732A}" dt="2022-02-02T11:59:42.015" v="64" actId="1076"/>
        <pc:sldMkLst>
          <pc:docMk/>
          <pc:sldMk cId="44276953" sldId="280"/>
        </pc:sldMkLst>
        <pc:spChg chg="add mod">
          <ac:chgData name="Shi Hua Liu" userId="S::31684@ma-web.nl::d9b3ba21-7184-48aa-a5fb-dbe2c1c1cc8d" providerId="AD" clId="Web-{D6188EF2-9DB9-4A70-BBFC-4DCEBA59732A}" dt="2022-02-02T11:57:24.278" v="51" actId="1076"/>
          <ac:spMkLst>
            <pc:docMk/>
            <pc:sldMk cId="44276953" sldId="280"/>
            <ac:spMk id="8" creationId="{93A547AC-21F1-4A33-B4C6-F96844F3580F}"/>
          </ac:spMkLst>
        </pc:spChg>
        <pc:spChg chg="add del">
          <ac:chgData name="Shi Hua Liu" userId="S::31684@ma-web.nl::d9b3ba21-7184-48aa-a5fb-dbe2c1c1cc8d" providerId="AD" clId="Web-{D6188EF2-9DB9-4A70-BBFC-4DCEBA59732A}" dt="2022-02-02T11:57:02.387" v="35"/>
          <ac:spMkLst>
            <pc:docMk/>
            <pc:sldMk cId="44276953" sldId="280"/>
            <ac:spMk id="9" creationId="{1758DBC6-8004-4FF8-BFD4-6F9C65810D82}"/>
          </ac:spMkLst>
        </pc:spChg>
        <pc:picChg chg="add mod">
          <ac:chgData name="Shi Hua Liu" userId="S::31684@ma-web.nl::d9b3ba21-7184-48aa-a5fb-dbe2c1c1cc8d" providerId="AD" clId="Web-{D6188EF2-9DB9-4A70-BBFC-4DCEBA59732A}" dt="2022-02-02T11:59:23.749" v="59" actId="1076"/>
          <ac:picMkLst>
            <pc:docMk/>
            <pc:sldMk cId="44276953" sldId="280"/>
            <ac:picMk id="3" creationId="{3E6DB27E-940B-4BCA-8312-D85861905443}"/>
          </ac:picMkLst>
        </pc:picChg>
        <pc:picChg chg="mod">
          <ac:chgData name="Shi Hua Liu" userId="S::31684@ma-web.nl::d9b3ba21-7184-48aa-a5fb-dbe2c1c1cc8d" providerId="AD" clId="Web-{D6188EF2-9DB9-4A70-BBFC-4DCEBA59732A}" dt="2022-02-02T11:57:19.653" v="50" actId="14100"/>
          <ac:picMkLst>
            <pc:docMk/>
            <pc:sldMk cId="44276953" sldId="280"/>
            <ac:picMk id="4" creationId="{4D011AC6-CE3A-4B54-8267-4CA0F81B490B}"/>
          </ac:picMkLst>
        </pc:picChg>
        <pc:picChg chg="add del mod">
          <ac:chgData name="Shi Hua Liu" userId="S::31684@ma-web.nl::d9b3ba21-7184-48aa-a5fb-dbe2c1c1cc8d" providerId="AD" clId="Web-{D6188EF2-9DB9-4A70-BBFC-4DCEBA59732A}" dt="2022-02-02T11:59:36.656" v="63"/>
          <ac:picMkLst>
            <pc:docMk/>
            <pc:sldMk cId="44276953" sldId="280"/>
            <ac:picMk id="5" creationId="{DC7865E0-F61D-4655-B982-ED624AF911FF}"/>
          </ac:picMkLst>
        </pc:picChg>
        <pc:picChg chg="add mod">
          <ac:chgData name="Shi Hua Liu" userId="S::31684@ma-web.nl::d9b3ba21-7184-48aa-a5fb-dbe2c1c1cc8d" providerId="AD" clId="Web-{D6188EF2-9DB9-4A70-BBFC-4DCEBA59732A}" dt="2022-02-02T11:59:42.015" v="64" actId="1076"/>
          <ac:picMkLst>
            <pc:docMk/>
            <pc:sldMk cId="44276953" sldId="280"/>
            <ac:picMk id="6" creationId="{769B229B-E105-4970-AD29-0F3440C5EAA1}"/>
          </ac:picMkLst>
        </pc:picChg>
        <pc:picChg chg="add mod">
          <ac:chgData name="Shi Hua Liu" userId="S::31684@ma-web.nl::d9b3ba21-7184-48aa-a5fb-dbe2c1c1cc8d" providerId="AD" clId="Web-{D6188EF2-9DB9-4A70-BBFC-4DCEBA59732A}" dt="2022-02-02T11:56:47.746" v="26" actId="1076"/>
          <ac:picMkLst>
            <pc:docMk/>
            <pc:sldMk cId="44276953" sldId="280"/>
            <ac:picMk id="7" creationId="{469FF8AF-58F9-441D-8A9F-3B63A049CB7B}"/>
          </ac:picMkLst>
        </pc:picChg>
        <pc:picChg chg="add mod">
          <ac:chgData name="Shi Hua Liu" userId="S::31684@ma-web.nl::d9b3ba21-7184-48aa-a5fb-dbe2c1c1cc8d" providerId="AD" clId="Web-{D6188EF2-9DB9-4A70-BBFC-4DCEBA59732A}" dt="2022-02-02T11:59:29.812" v="62" actId="1076"/>
          <ac:picMkLst>
            <pc:docMk/>
            <pc:sldMk cId="44276953" sldId="280"/>
            <ac:picMk id="10" creationId="{E30BCECE-A7D8-42F1-B01D-37AC75545310}"/>
          </ac:picMkLst>
        </pc:picChg>
        <pc:picChg chg="add mod">
          <ac:chgData name="Shi Hua Liu" userId="S::31684@ma-web.nl::d9b3ba21-7184-48aa-a5fb-dbe2c1c1cc8d" providerId="AD" clId="Web-{D6188EF2-9DB9-4A70-BBFC-4DCEBA59732A}" dt="2022-02-02T11:58:03.951" v="58" actId="1076"/>
          <ac:picMkLst>
            <pc:docMk/>
            <pc:sldMk cId="44276953" sldId="280"/>
            <ac:picMk id="11" creationId="{BEB3B6DB-8497-49FB-ABB1-6655640B386E}"/>
          </ac:picMkLst>
        </pc:picChg>
      </pc:sldChg>
    </pc:docChg>
  </pc:docChgLst>
  <pc:docChgLst>
    <pc:chgData name="Shi Hua Liu" userId="S::31684@ma-web.nl::d9b3ba21-7184-48aa-a5fb-dbe2c1c1cc8d" providerId="AD" clId="Web-{CCD2A665-486E-4E28-9098-F5280DB9781B}"/>
    <pc:docChg chg="modSld">
      <pc:chgData name="Shi Hua Liu" userId="S::31684@ma-web.nl::d9b3ba21-7184-48aa-a5fb-dbe2c1c1cc8d" providerId="AD" clId="Web-{CCD2A665-486E-4E28-9098-F5280DB9781B}" dt="2022-02-02T11:39:26.331" v="200" actId="1076"/>
      <pc:docMkLst>
        <pc:docMk/>
      </pc:docMkLst>
      <pc:sldChg chg="modSp">
        <pc:chgData name="Shi Hua Liu" userId="S::31684@ma-web.nl::d9b3ba21-7184-48aa-a5fb-dbe2c1c1cc8d" providerId="AD" clId="Web-{CCD2A665-486E-4E28-9098-F5280DB9781B}" dt="2022-02-02T11:29:04.755" v="1" actId="1076"/>
        <pc:sldMkLst>
          <pc:docMk/>
          <pc:sldMk cId="3594170769" sldId="263"/>
        </pc:sldMkLst>
        <pc:picChg chg="mod">
          <ac:chgData name="Shi Hua Liu" userId="S::31684@ma-web.nl::d9b3ba21-7184-48aa-a5fb-dbe2c1c1cc8d" providerId="AD" clId="Web-{CCD2A665-486E-4E28-9098-F5280DB9781B}" dt="2022-02-02T11:29:03.208" v="0" actId="1076"/>
          <ac:picMkLst>
            <pc:docMk/>
            <pc:sldMk cId="3594170769" sldId="263"/>
            <ac:picMk id="4" creationId="{C655CD40-58B3-4C19-B2F8-5832AF6B7330}"/>
          </ac:picMkLst>
        </pc:picChg>
        <pc:picChg chg="mod">
          <ac:chgData name="Shi Hua Liu" userId="S::31684@ma-web.nl::d9b3ba21-7184-48aa-a5fb-dbe2c1c1cc8d" providerId="AD" clId="Web-{CCD2A665-486E-4E28-9098-F5280DB9781B}" dt="2022-02-02T11:29:04.755" v="1" actId="1076"/>
          <ac:picMkLst>
            <pc:docMk/>
            <pc:sldMk cId="3594170769" sldId="263"/>
            <ac:picMk id="5" creationId="{BB7E71A8-4DC1-4D53-BBFE-6336A76275DB}"/>
          </ac:picMkLst>
        </pc:picChg>
      </pc:sldChg>
      <pc:sldChg chg="modSp">
        <pc:chgData name="Shi Hua Liu" userId="S::31684@ma-web.nl::d9b3ba21-7184-48aa-a5fb-dbe2c1c1cc8d" providerId="AD" clId="Web-{CCD2A665-486E-4E28-9098-F5280DB9781B}" dt="2022-02-02T11:30:19.694" v="22" actId="20577"/>
        <pc:sldMkLst>
          <pc:docMk/>
          <pc:sldMk cId="468082335" sldId="274"/>
        </pc:sldMkLst>
        <pc:spChg chg="mod">
          <ac:chgData name="Shi Hua Liu" userId="S::31684@ma-web.nl::d9b3ba21-7184-48aa-a5fb-dbe2c1c1cc8d" providerId="AD" clId="Web-{CCD2A665-486E-4E28-9098-F5280DB9781B}" dt="2022-02-02T11:30:19.694" v="22" actId="20577"/>
          <ac:spMkLst>
            <pc:docMk/>
            <pc:sldMk cId="468082335" sldId="274"/>
            <ac:spMk id="3" creationId="{9FAB5E92-3398-4D61-9B34-3A6B6C713412}"/>
          </ac:spMkLst>
        </pc:spChg>
      </pc:sldChg>
      <pc:sldChg chg="modSp">
        <pc:chgData name="Shi Hua Liu" userId="S::31684@ma-web.nl::d9b3ba21-7184-48aa-a5fb-dbe2c1c1cc8d" providerId="AD" clId="Web-{CCD2A665-486E-4E28-9098-F5280DB9781B}" dt="2022-02-02T11:30:02.147" v="3" actId="20577"/>
        <pc:sldMkLst>
          <pc:docMk/>
          <pc:sldMk cId="3865173276" sldId="275"/>
        </pc:sldMkLst>
        <pc:spChg chg="mod">
          <ac:chgData name="Shi Hua Liu" userId="S::31684@ma-web.nl::d9b3ba21-7184-48aa-a5fb-dbe2c1c1cc8d" providerId="AD" clId="Web-{CCD2A665-486E-4E28-9098-F5280DB9781B}" dt="2022-02-02T11:30:02.147" v="3" actId="20577"/>
          <ac:spMkLst>
            <pc:docMk/>
            <pc:sldMk cId="3865173276" sldId="275"/>
            <ac:spMk id="8" creationId="{9309C37F-A841-4561-9589-23A213DD7221}"/>
          </ac:spMkLst>
        </pc:spChg>
      </pc:sldChg>
      <pc:sldChg chg="addSp delSp modSp">
        <pc:chgData name="Shi Hua Liu" userId="S::31684@ma-web.nl::d9b3ba21-7184-48aa-a5fb-dbe2c1c1cc8d" providerId="AD" clId="Web-{CCD2A665-486E-4E28-9098-F5280DB9781B}" dt="2022-02-02T11:39:26.331" v="200" actId="1076"/>
        <pc:sldMkLst>
          <pc:docMk/>
          <pc:sldMk cId="44276953" sldId="280"/>
        </pc:sldMkLst>
        <pc:spChg chg="mod">
          <ac:chgData name="Shi Hua Liu" userId="S::31684@ma-web.nl::d9b3ba21-7184-48aa-a5fb-dbe2c1c1cc8d" providerId="AD" clId="Web-{CCD2A665-486E-4E28-9098-F5280DB9781B}" dt="2022-02-02T11:30:22.913" v="27" actId="20577"/>
          <ac:spMkLst>
            <pc:docMk/>
            <pc:sldMk cId="44276953" sldId="280"/>
            <ac:spMk id="2" creationId="{950FBCEC-C446-4238-AD26-9F59DAF8C22F}"/>
          </ac:spMkLst>
        </pc:spChg>
        <pc:spChg chg="del mod">
          <ac:chgData name="Shi Hua Liu" userId="S::31684@ma-web.nl::d9b3ba21-7184-48aa-a5fb-dbe2c1c1cc8d" providerId="AD" clId="Web-{CCD2A665-486E-4E28-9098-F5280DB9781B}" dt="2022-02-02T11:39:23.847" v="199"/>
          <ac:spMkLst>
            <pc:docMk/>
            <pc:sldMk cId="44276953" sldId="280"/>
            <ac:spMk id="3" creationId="{D2998DA5-76A1-4C62-B93F-30FEE81F68F6}"/>
          </ac:spMkLst>
        </pc:spChg>
        <pc:picChg chg="add mod ord">
          <ac:chgData name="Shi Hua Liu" userId="S::31684@ma-web.nl::d9b3ba21-7184-48aa-a5fb-dbe2c1c1cc8d" providerId="AD" clId="Web-{CCD2A665-486E-4E28-9098-F5280DB9781B}" dt="2022-02-02T11:39:26.331" v="200" actId="1076"/>
          <ac:picMkLst>
            <pc:docMk/>
            <pc:sldMk cId="44276953" sldId="280"/>
            <ac:picMk id="4" creationId="{4D011AC6-CE3A-4B54-8267-4CA0F81B490B}"/>
          </ac:picMkLst>
        </pc:picChg>
      </pc:sldChg>
    </pc:docChg>
  </pc:docChgLst>
  <pc:docChgLst>
    <pc:chgData name="Ceren Tülbür" userId="S::32338@ma-web.nl::01b23d20-e09e-48a1-a18d-7474ad144713" providerId="AD" clId="Web-{D46F3FEC-7CE8-416D-92C0-5CA09B6029CB}"/>
    <pc:docChg chg="addSld modSld">
      <pc:chgData name="Ceren Tülbür" userId="S::32338@ma-web.nl::01b23d20-e09e-48a1-a18d-7474ad144713" providerId="AD" clId="Web-{D46F3FEC-7CE8-416D-92C0-5CA09B6029CB}" dt="2022-02-02T11:20:17.711" v="291"/>
      <pc:docMkLst>
        <pc:docMk/>
      </pc:docMkLst>
      <pc:sldChg chg="modSp">
        <pc:chgData name="Ceren Tülbür" userId="S::32338@ma-web.nl::01b23d20-e09e-48a1-a18d-7474ad144713" providerId="AD" clId="Web-{D46F3FEC-7CE8-416D-92C0-5CA09B6029CB}" dt="2022-02-02T11:14:37.967" v="199" actId="20577"/>
        <pc:sldMkLst>
          <pc:docMk/>
          <pc:sldMk cId="468082335" sldId="274"/>
        </pc:sldMkLst>
        <pc:spChg chg="mod">
          <ac:chgData name="Ceren Tülbür" userId="S::32338@ma-web.nl::01b23d20-e09e-48a1-a18d-7474ad144713" providerId="AD" clId="Web-{D46F3FEC-7CE8-416D-92C0-5CA09B6029CB}" dt="2022-02-02T11:14:37.967" v="199" actId="20577"/>
          <ac:spMkLst>
            <pc:docMk/>
            <pc:sldMk cId="468082335" sldId="274"/>
            <ac:spMk id="3" creationId="{9FAB5E92-3398-4D61-9B34-3A6B6C713412}"/>
          </ac:spMkLst>
        </pc:spChg>
      </pc:sldChg>
      <pc:sldChg chg="addSp delSp modSp mod setBg">
        <pc:chgData name="Ceren Tülbür" userId="S::32338@ma-web.nl::01b23d20-e09e-48a1-a18d-7474ad144713" providerId="AD" clId="Web-{D46F3FEC-7CE8-416D-92C0-5CA09B6029CB}" dt="2022-02-02T11:17:34.144" v="209"/>
        <pc:sldMkLst>
          <pc:docMk/>
          <pc:sldMk cId="3865173276" sldId="275"/>
        </pc:sldMkLst>
        <pc:spChg chg="mod">
          <ac:chgData name="Ceren Tülbür" userId="S::32338@ma-web.nl::01b23d20-e09e-48a1-a18d-7474ad144713" providerId="AD" clId="Web-{D46F3FEC-7CE8-416D-92C0-5CA09B6029CB}" dt="2022-02-02T11:17:34.144" v="209"/>
          <ac:spMkLst>
            <pc:docMk/>
            <pc:sldMk cId="3865173276" sldId="275"/>
            <ac:spMk id="2" creationId="{CF6C4FE6-F7B3-41C4-A940-DC8B5E582D62}"/>
          </ac:spMkLst>
        </pc:spChg>
        <pc:spChg chg="del">
          <ac:chgData name="Ceren Tülbür" userId="S::32338@ma-web.nl::01b23d20-e09e-48a1-a18d-7474ad144713" providerId="AD" clId="Web-{D46F3FEC-7CE8-416D-92C0-5CA09B6029CB}" dt="2022-02-02T11:08:55.270" v="0"/>
          <ac:spMkLst>
            <pc:docMk/>
            <pc:sldMk cId="3865173276" sldId="275"/>
            <ac:spMk id="3" creationId="{642A1AA4-594E-4967-94DD-C03A0A37ED71}"/>
          </ac:spMkLst>
        </pc:spChg>
        <pc:spChg chg="add mod">
          <ac:chgData name="Ceren Tülbür" userId="S::32338@ma-web.nl::01b23d20-e09e-48a1-a18d-7474ad144713" providerId="AD" clId="Web-{D46F3FEC-7CE8-416D-92C0-5CA09B6029CB}" dt="2022-02-02T11:17:34.144" v="209"/>
          <ac:spMkLst>
            <pc:docMk/>
            <pc:sldMk cId="3865173276" sldId="275"/>
            <ac:spMk id="8" creationId="{9309C37F-A841-4561-9589-23A213DD7221}"/>
          </ac:spMkLst>
        </pc:spChg>
        <pc:spChg chg="add del">
          <ac:chgData name="Ceren Tülbür" userId="S::32338@ma-web.nl::01b23d20-e09e-48a1-a18d-7474ad144713" providerId="AD" clId="Web-{D46F3FEC-7CE8-416D-92C0-5CA09B6029CB}" dt="2022-02-02T11:17:34.144" v="209"/>
          <ac:spMkLst>
            <pc:docMk/>
            <pc:sldMk cId="3865173276" sldId="275"/>
            <ac:spMk id="19" creationId="{55599FE3-8CCE-4364-9F89-0C11699C4F6A}"/>
          </ac:spMkLst>
        </pc:spChg>
        <pc:spChg chg="add">
          <ac:chgData name="Ceren Tülbür" userId="S::32338@ma-web.nl::01b23d20-e09e-48a1-a18d-7474ad144713" providerId="AD" clId="Web-{D46F3FEC-7CE8-416D-92C0-5CA09B6029CB}" dt="2022-02-02T11:17:34.144" v="209"/>
          <ac:spMkLst>
            <pc:docMk/>
            <pc:sldMk cId="3865173276" sldId="275"/>
            <ac:spMk id="24" creationId="{93C4D4C4-585F-43C1-BF44-268A79A0252B}"/>
          </ac:spMkLst>
        </pc:spChg>
        <pc:grpChg chg="add del">
          <ac:chgData name="Ceren Tülbür" userId="S::32338@ma-web.nl::01b23d20-e09e-48a1-a18d-7474ad144713" providerId="AD" clId="Web-{D46F3FEC-7CE8-416D-92C0-5CA09B6029CB}" dt="2022-02-02T11:17:34.144" v="209"/>
          <ac:grpSpMkLst>
            <pc:docMk/>
            <pc:sldMk cId="3865173276" sldId="275"/>
            <ac:grpSpMk id="11" creationId="{E4C39A5A-6D63-4FAC-B6C2-D37778B97ACD}"/>
          </ac:grpSpMkLst>
        </pc:grpChg>
        <pc:picChg chg="add mod ord">
          <ac:chgData name="Ceren Tülbür" userId="S::32338@ma-web.nl::01b23d20-e09e-48a1-a18d-7474ad144713" providerId="AD" clId="Web-{D46F3FEC-7CE8-416D-92C0-5CA09B6029CB}" dt="2022-02-02T11:17:34.144" v="209"/>
          <ac:picMkLst>
            <pc:docMk/>
            <pc:sldMk cId="3865173276" sldId="275"/>
            <ac:picMk id="4" creationId="{4A60DB8C-538E-410B-9537-EEBB88661B09}"/>
          </ac:picMkLst>
        </pc:picChg>
        <pc:picChg chg="add mod">
          <ac:chgData name="Ceren Tülbür" userId="S::32338@ma-web.nl::01b23d20-e09e-48a1-a18d-7474ad144713" providerId="AD" clId="Web-{D46F3FEC-7CE8-416D-92C0-5CA09B6029CB}" dt="2022-02-02T11:17:34.144" v="209"/>
          <ac:picMkLst>
            <pc:docMk/>
            <pc:sldMk cId="3865173276" sldId="275"/>
            <ac:picMk id="5" creationId="{3A659235-3E65-4EF2-ADBF-88EDDDB5D463}"/>
          </ac:picMkLst>
        </pc:picChg>
      </pc:sldChg>
      <pc:sldChg chg="addSp delSp modSp new mod setBg setClrOvrMap">
        <pc:chgData name="Ceren Tülbür" userId="S::32338@ma-web.nl::01b23d20-e09e-48a1-a18d-7474ad144713" providerId="AD" clId="Web-{D46F3FEC-7CE8-416D-92C0-5CA09B6029CB}" dt="2022-02-02T11:18:47.459" v="245" actId="20577"/>
        <pc:sldMkLst>
          <pc:docMk/>
          <pc:sldMk cId="2754867978" sldId="277"/>
        </pc:sldMkLst>
        <pc:spChg chg="mod">
          <ac:chgData name="Ceren Tülbür" userId="S::32338@ma-web.nl::01b23d20-e09e-48a1-a18d-7474ad144713" providerId="AD" clId="Web-{D46F3FEC-7CE8-416D-92C0-5CA09B6029CB}" dt="2022-02-02T11:18:22.708" v="220"/>
          <ac:spMkLst>
            <pc:docMk/>
            <pc:sldMk cId="2754867978" sldId="277"/>
            <ac:spMk id="2" creationId="{5FFA5110-B677-4D2D-9D23-DFB5E3C3A349}"/>
          </ac:spMkLst>
        </pc:spChg>
        <pc:spChg chg="mod">
          <ac:chgData name="Ceren Tülbür" userId="S::32338@ma-web.nl::01b23d20-e09e-48a1-a18d-7474ad144713" providerId="AD" clId="Web-{D46F3FEC-7CE8-416D-92C0-5CA09B6029CB}" dt="2022-02-02T11:18:47.459" v="245" actId="20577"/>
          <ac:spMkLst>
            <pc:docMk/>
            <pc:sldMk cId="2754867978" sldId="277"/>
            <ac:spMk id="3" creationId="{EE2751C0-081D-4356-B3C6-60F6CC25B496}"/>
          </ac:spMkLst>
        </pc:spChg>
        <pc:spChg chg="add">
          <ac:chgData name="Ceren Tülbür" userId="S::32338@ma-web.nl::01b23d20-e09e-48a1-a18d-7474ad144713" providerId="AD" clId="Web-{D46F3FEC-7CE8-416D-92C0-5CA09B6029CB}" dt="2022-02-02T11:18:22.708" v="220"/>
          <ac:spMkLst>
            <pc:docMk/>
            <pc:sldMk cId="2754867978" sldId="277"/>
            <ac:spMk id="10" creationId="{C2A2366C-96BE-4587-BABC-529047265AC1}"/>
          </ac:spMkLst>
        </pc:spChg>
        <pc:picChg chg="add del mod">
          <ac:chgData name="Ceren Tülbür" userId="S::32338@ma-web.nl::01b23d20-e09e-48a1-a18d-7474ad144713" providerId="AD" clId="Web-{D46F3FEC-7CE8-416D-92C0-5CA09B6029CB}" dt="2022-02-02T11:17:08.612" v="207"/>
          <ac:picMkLst>
            <pc:docMk/>
            <pc:sldMk cId="2754867978" sldId="277"/>
            <ac:picMk id="4" creationId="{AADEB11C-85F5-463B-9D0F-CC8038B03C49}"/>
          </ac:picMkLst>
        </pc:picChg>
        <pc:picChg chg="add mod ord">
          <ac:chgData name="Ceren Tülbür" userId="S::32338@ma-web.nl::01b23d20-e09e-48a1-a18d-7474ad144713" providerId="AD" clId="Web-{D46F3FEC-7CE8-416D-92C0-5CA09B6029CB}" dt="2022-02-02T11:18:22.708" v="220"/>
          <ac:picMkLst>
            <pc:docMk/>
            <pc:sldMk cId="2754867978" sldId="277"/>
            <ac:picMk id="5" creationId="{6882CAB1-D24C-4A43-AA9F-8F7B076B284D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18:05.957" v="219"/>
          <ac:picMkLst>
            <pc:docMk/>
            <pc:sldMk cId="2754867978" sldId="277"/>
            <ac:picMk id="6" creationId="{58C6A435-A0B9-4AF5-B1B2-4B018D290506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18:04.254" v="217"/>
          <ac:picMkLst>
            <pc:docMk/>
            <pc:sldMk cId="2754867978" sldId="277"/>
            <ac:picMk id="7" creationId="{3C08E54C-BEEF-4616-91CF-44087F9290D6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18:01.832" v="215"/>
          <ac:picMkLst>
            <pc:docMk/>
            <pc:sldMk cId="2754867978" sldId="277"/>
            <ac:picMk id="8" creationId="{BB8185FC-63D6-4F9A-A7D6-75C83E6EF957}"/>
          </ac:picMkLst>
        </pc:picChg>
      </pc:sldChg>
      <pc:sldChg chg="addSp delSp modSp new">
        <pc:chgData name="Ceren Tülbür" userId="S::32338@ma-web.nl::01b23d20-e09e-48a1-a18d-7474ad144713" providerId="AD" clId="Web-{D46F3FEC-7CE8-416D-92C0-5CA09B6029CB}" dt="2022-02-02T11:20:17.711" v="291"/>
        <pc:sldMkLst>
          <pc:docMk/>
          <pc:sldMk cId="2692078938" sldId="278"/>
        </pc:sldMkLst>
        <pc:spChg chg="mod">
          <ac:chgData name="Ceren Tülbür" userId="S::32338@ma-web.nl::01b23d20-e09e-48a1-a18d-7474ad144713" providerId="AD" clId="Web-{D46F3FEC-7CE8-416D-92C0-5CA09B6029CB}" dt="2022-02-02T11:14:18.935" v="189" actId="20577"/>
          <ac:spMkLst>
            <pc:docMk/>
            <pc:sldMk cId="2692078938" sldId="278"/>
            <ac:spMk id="2" creationId="{9B1433B9-3D06-41CA-ACFB-6E3D996B5132}"/>
          </ac:spMkLst>
        </pc:spChg>
        <pc:spChg chg="mod">
          <ac:chgData name="Ceren Tülbür" userId="S::32338@ma-web.nl::01b23d20-e09e-48a1-a18d-7474ad144713" providerId="AD" clId="Web-{D46F3FEC-7CE8-416D-92C0-5CA09B6029CB}" dt="2022-02-02T11:18:54.506" v="252" actId="20577"/>
          <ac:spMkLst>
            <pc:docMk/>
            <pc:sldMk cId="2692078938" sldId="278"/>
            <ac:spMk id="3" creationId="{AAEC310E-BAA5-4CFA-AEB7-EF3E0DD97A06}"/>
          </ac:spMkLst>
        </pc:spChg>
        <pc:picChg chg="add del mod">
          <ac:chgData name="Ceren Tülbür" userId="S::32338@ma-web.nl::01b23d20-e09e-48a1-a18d-7474ad144713" providerId="AD" clId="Web-{D46F3FEC-7CE8-416D-92C0-5CA09B6029CB}" dt="2022-02-02T11:19:27.272" v="267"/>
          <ac:picMkLst>
            <pc:docMk/>
            <pc:sldMk cId="2692078938" sldId="278"/>
            <ac:picMk id="4" creationId="{887273AE-1316-470F-958F-663B793740C7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19:25.741" v="265"/>
          <ac:picMkLst>
            <pc:docMk/>
            <pc:sldMk cId="2692078938" sldId="278"/>
            <ac:picMk id="5" creationId="{B0AAC1F6-C546-4AE7-9567-DBE86B05FA01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19:24.272" v="263"/>
          <ac:picMkLst>
            <pc:docMk/>
            <pc:sldMk cId="2692078938" sldId="278"/>
            <ac:picMk id="6" creationId="{13945C9F-D485-4EED-877E-C0CB8B9730A6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19:22.444" v="261"/>
          <ac:picMkLst>
            <pc:docMk/>
            <pc:sldMk cId="2692078938" sldId="278"/>
            <ac:picMk id="7" creationId="{4AE7DE42-0A07-4786-91BD-58EDB04DFB34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19:18.366" v="259"/>
          <ac:picMkLst>
            <pc:docMk/>
            <pc:sldMk cId="2692078938" sldId="278"/>
            <ac:picMk id="8" creationId="{C4530755-C3DC-4390-B02D-EAEAB7556E84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20:17.711" v="291"/>
          <ac:picMkLst>
            <pc:docMk/>
            <pc:sldMk cId="2692078938" sldId="278"/>
            <ac:picMk id="9" creationId="{45535C82-20BA-44AE-8256-56D6EF76DB14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20:16.227" v="289"/>
          <ac:picMkLst>
            <pc:docMk/>
            <pc:sldMk cId="2692078938" sldId="278"/>
            <ac:picMk id="10" creationId="{50D44CF4-ED13-46C4-B10F-1BBE93D6F849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20:14.102" v="287"/>
          <ac:picMkLst>
            <pc:docMk/>
            <pc:sldMk cId="2692078938" sldId="278"/>
            <ac:picMk id="11" creationId="{9C6EA0D5-3672-498B-A85C-A36860911E96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20:11.820" v="285"/>
          <ac:picMkLst>
            <pc:docMk/>
            <pc:sldMk cId="2692078938" sldId="278"/>
            <ac:picMk id="12" creationId="{6517CAF5-031B-4BEB-BE35-A8C041DFFE23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20:08.664" v="283"/>
          <ac:picMkLst>
            <pc:docMk/>
            <pc:sldMk cId="2692078938" sldId="278"/>
            <ac:picMk id="13" creationId="{B650732C-3FD5-4C8C-A944-533A4E797AEA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20:07.086" v="281"/>
          <ac:picMkLst>
            <pc:docMk/>
            <pc:sldMk cId="2692078938" sldId="278"/>
            <ac:picMk id="14" creationId="{5A7E40A9-03DD-4B76-9D79-CA59C1E2CF33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20:05.586" v="279"/>
          <ac:picMkLst>
            <pc:docMk/>
            <pc:sldMk cId="2692078938" sldId="278"/>
            <ac:picMk id="15" creationId="{07B64A5E-85B0-4A9A-823F-917E6E5D4C9F}"/>
          </ac:picMkLst>
        </pc:picChg>
        <pc:picChg chg="add del mod">
          <ac:chgData name="Ceren Tülbür" userId="S::32338@ma-web.nl::01b23d20-e09e-48a1-a18d-7474ad144713" providerId="AD" clId="Web-{D46F3FEC-7CE8-416D-92C0-5CA09B6029CB}" dt="2022-02-02T11:20:04.101" v="277"/>
          <ac:picMkLst>
            <pc:docMk/>
            <pc:sldMk cId="2692078938" sldId="278"/>
            <ac:picMk id="16" creationId="{5FFA7E96-CCD1-4615-A08B-84BECDFA0A46}"/>
          </ac:picMkLst>
        </pc:picChg>
      </pc:sldChg>
      <pc:sldChg chg="modSp new">
        <pc:chgData name="Ceren Tülbür" userId="S::32338@ma-web.nl::01b23d20-e09e-48a1-a18d-7474ad144713" providerId="AD" clId="Web-{D46F3FEC-7CE8-416D-92C0-5CA09B6029CB}" dt="2022-02-02T11:14:55.921" v="205" actId="20577"/>
        <pc:sldMkLst>
          <pc:docMk/>
          <pc:sldMk cId="2352361852" sldId="279"/>
        </pc:sldMkLst>
        <pc:spChg chg="mod">
          <ac:chgData name="Ceren Tülbür" userId="S::32338@ma-web.nl::01b23d20-e09e-48a1-a18d-7474ad144713" providerId="AD" clId="Web-{D46F3FEC-7CE8-416D-92C0-5CA09B6029CB}" dt="2022-02-02T11:14:55.921" v="205" actId="20577"/>
          <ac:spMkLst>
            <pc:docMk/>
            <pc:sldMk cId="2352361852" sldId="279"/>
            <ac:spMk id="2" creationId="{0353943A-3EF6-419A-A6F6-A6C268A5D747}"/>
          </ac:spMkLst>
        </pc:spChg>
      </pc:sldChg>
      <pc:sldChg chg="new">
        <pc:chgData name="Ceren Tülbür" userId="S::32338@ma-web.nl::01b23d20-e09e-48a1-a18d-7474ad144713" providerId="AD" clId="Web-{D46F3FEC-7CE8-416D-92C0-5CA09B6029CB}" dt="2022-02-02T11:14:07.857" v="179"/>
        <pc:sldMkLst>
          <pc:docMk/>
          <pc:sldMk cId="44276953" sldId="280"/>
        </pc:sldMkLst>
      </pc:sldChg>
      <pc:sldChg chg="new">
        <pc:chgData name="Ceren Tülbür" userId="S::32338@ma-web.nl::01b23d20-e09e-48a1-a18d-7474ad144713" providerId="AD" clId="Web-{D46F3FEC-7CE8-416D-92C0-5CA09B6029CB}" dt="2022-02-02T11:14:08.044" v="180"/>
        <pc:sldMkLst>
          <pc:docMk/>
          <pc:sldMk cId="914082023" sldId="281"/>
        </pc:sldMkLst>
      </pc:sldChg>
    </pc:docChg>
  </pc:docChgLst>
  <pc:docChgLst>
    <pc:chgData name="Tess Plooij" userId="S::31623@ma-web.nl::441b9b0a-f451-44b2-8ef1-49926635266a" providerId="AD" clId="Web-{7C76D379-4360-48B6-817F-6F87246E1C35}"/>
    <pc:docChg chg="addSld delSld modSld sldOrd addMainMaster delMainMaster">
      <pc:chgData name="Tess Plooij" userId="S::31623@ma-web.nl::441b9b0a-f451-44b2-8ef1-49926635266a" providerId="AD" clId="Web-{7C76D379-4360-48B6-817F-6F87246E1C35}" dt="2022-02-02T11:17:14.764" v="242" actId="20577"/>
      <pc:docMkLst>
        <pc:docMk/>
      </pc:docMkLst>
      <pc:sldChg chg="addSp delSp modSp mod setBg modClrScheme addAnim delDesignElem chgLayout">
        <pc:chgData name="Tess Plooij" userId="S::31623@ma-web.nl::441b9b0a-f451-44b2-8ef1-49926635266a" providerId="AD" clId="Web-{7C76D379-4360-48B6-817F-6F87246E1C35}" dt="2022-02-02T10:42:22.896" v="35"/>
        <pc:sldMkLst>
          <pc:docMk/>
          <pc:sldMk cId="3351439039" sldId="256"/>
        </pc:sldMkLst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3351439039" sldId="256"/>
            <ac:spMk id="2" creationId="{00000000-0000-0000-0000-000000000000}"/>
          </ac:spMkLst>
        </pc:spChg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3351439039" sldId="256"/>
            <ac:spMk id="3" creationId="{00000000-0000-0000-0000-000000000000}"/>
          </ac:spMkLst>
        </pc:spChg>
        <pc:spChg chg="add del mod">
          <ac:chgData name="Tess Plooij" userId="S::31623@ma-web.nl::441b9b0a-f451-44b2-8ef1-49926635266a" providerId="AD" clId="Web-{7C76D379-4360-48B6-817F-6F87246E1C35}" dt="2022-02-02T10:41:46.270" v="33"/>
          <ac:spMkLst>
            <pc:docMk/>
            <pc:sldMk cId="3351439039" sldId="256"/>
            <ac:spMk id="4" creationId="{6461915A-A503-48E9-9CDC-3C761B333CB8}"/>
          </ac:spMkLst>
        </pc:spChg>
        <pc:spChg chg="del">
          <ac:chgData name="Tess Plooij" userId="S::31623@ma-web.nl::441b9b0a-f451-44b2-8ef1-49926635266a" providerId="AD" clId="Web-{7C76D379-4360-48B6-817F-6F87246E1C35}" dt="2022-02-02T10:39:01.281" v="19"/>
          <ac:spMkLst>
            <pc:docMk/>
            <pc:sldMk cId="3351439039" sldId="256"/>
            <ac:spMk id="6" creationId="{A0F80B31-D942-4321-A7CC-3FF24C30A9FC}"/>
          </ac:spMkLst>
        </pc:spChg>
        <pc:spChg chg="del">
          <ac:chgData name="Tess Plooij" userId="S::31623@ma-web.nl::441b9b0a-f451-44b2-8ef1-49926635266a" providerId="AD" clId="Web-{7C76D379-4360-48B6-817F-6F87246E1C35}" dt="2022-02-02T10:39:01.281" v="19"/>
          <ac:spMkLst>
            <pc:docMk/>
            <pc:sldMk cId="3351439039" sldId="256"/>
            <ac:spMk id="7" creationId="{27DE213B-0A4F-4E9E-9153-8B0C2D0469BE}"/>
          </ac:spMkLst>
        </pc:spChg>
        <pc:picChg chg="add del">
          <ac:chgData name="Tess Plooij" userId="S::31623@ma-web.nl::441b9b0a-f451-44b2-8ef1-49926635266a" providerId="AD" clId="Web-{7C76D379-4360-48B6-817F-6F87246E1C35}" dt="2022-02-02T10:40:08.658" v="27"/>
          <ac:picMkLst>
            <pc:docMk/>
            <pc:sldMk cId="3351439039" sldId="256"/>
            <ac:picMk id="8" creationId="{2EDB1976-B1B0-4600-B2B3-9194A5745F82}"/>
          </ac:picMkLst>
        </pc:picChg>
      </pc:sldChg>
      <pc:sldChg chg="modSp mod modClrScheme chgLayout">
        <pc:chgData name="Tess Plooij" userId="S::31623@ma-web.nl::441b9b0a-f451-44b2-8ef1-49926635266a" providerId="AD" clId="Web-{7C76D379-4360-48B6-817F-6F87246E1C35}" dt="2022-02-02T10:42:22.896" v="35"/>
        <pc:sldMkLst>
          <pc:docMk/>
          <pc:sldMk cId="2223855362" sldId="257"/>
        </pc:sldMkLst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2223855362" sldId="257"/>
            <ac:spMk id="2" creationId="{64372833-E871-43B0-A940-3D0731A4B68D}"/>
          </ac:spMkLst>
        </pc:spChg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2223855362" sldId="257"/>
            <ac:spMk id="3" creationId="{DFF8617E-2977-4D1B-A32D-99FFB7B75B1F}"/>
          </ac:spMkLst>
        </pc:spChg>
      </pc:sldChg>
      <pc:sldChg chg="modSp mod modClrScheme chgLayout">
        <pc:chgData name="Tess Plooij" userId="S::31623@ma-web.nl::441b9b0a-f451-44b2-8ef1-49926635266a" providerId="AD" clId="Web-{7C76D379-4360-48B6-817F-6F87246E1C35}" dt="2022-02-02T10:42:22.896" v="35"/>
        <pc:sldMkLst>
          <pc:docMk/>
          <pc:sldMk cId="1499131862" sldId="258"/>
        </pc:sldMkLst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1499131862" sldId="258"/>
            <ac:spMk id="2" creationId="{0A6FFCB0-D597-4980-8AAC-711C0E77E093}"/>
          </ac:spMkLst>
        </pc:spChg>
        <pc:picChg chg="mod ord">
          <ac:chgData name="Tess Plooij" userId="S::31623@ma-web.nl::441b9b0a-f451-44b2-8ef1-49926635266a" providerId="AD" clId="Web-{7C76D379-4360-48B6-817F-6F87246E1C35}" dt="2022-02-02T10:42:22.896" v="35"/>
          <ac:picMkLst>
            <pc:docMk/>
            <pc:sldMk cId="1499131862" sldId="258"/>
            <ac:picMk id="4" creationId="{96912CFD-B71B-458D-9F5C-2C19D16E4E55}"/>
          </ac:picMkLst>
        </pc:picChg>
      </pc:sldChg>
      <pc:sldChg chg="modSp mod modClrScheme chgLayout">
        <pc:chgData name="Tess Plooij" userId="S::31623@ma-web.nl::441b9b0a-f451-44b2-8ef1-49926635266a" providerId="AD" clId="Web-{7C76D379-4360-48B6-817F-6F87246E1C35}" dt="2022-02-02T10:42:22.896" v="35"/>
        <pc:sldMkLst>
          <pc:docMk/>
          <pc:sldMk cId="976785656" sldId="259"/>
        </pc:sldMkLst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976785656" sldId="259"/>
            <ac:spMk id="2" creationId="{9DA9CD43-0F80-4C6C-A390-5361ED17775B}"/>
          </ac:spMkLst>
        </pc:spChg>
        <pc:picChg chg="mod ord">
          <ac:chgData name="Tess Plooij" userId="S::31623@ma-web.nl::441b9b0a-f451-44b2-8ef1-49926635266a" providerId="AD" clId="Web-{7C76D379-4360-48B6-817F-6F87246E1C35}" dt="2022-02-02T10:42:22.896" v="35"/>
          <ac:picMkLst>
            <pc:docMk/>
            <pc:sldMk cId="976785656" sldId="259"/>
            <ac:picMk id="7" creationId="{D292169D-D0BB-42BC-8C8D-0F29F195F408}"/>
          </ac:picMkLst>
        </pc:picChg>
      </pc:sldChg>
      <pc:sldChg chg="modSp mod modClrScheme chgLayout">
        <pc:chgData name="Tess Plooij" userId="S::31623@ma-web.nl::441b9b0a-f451-44b2-8ef1-49926635266a" providerId="AD" clId="Web-{7C76D379-4360-48B6-817F-6F87246E1C35}" dt="2022-02-02T10:42:22.896" v="35"/>
        <pc:sldMkLst>
          <pc:docMk/>
          <pc:sldMk cId="2515792761" sldId="260"/>
        </pc:sldMkLst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2515792761" sldId="260"/>
            <ac:spMk id="2" creationId="{8A613184-627D-4574-AE8D-297239DB4C81}"/>
          </ac:spMkLst>
        </pc:spChg>
        <pc:picChg chg="mod ord">
          <ac:chgData name="Tess Plooij" userId="S::31623@ma-web.nl::441b9b0a-f451-44b2-8ef1-49926635266a" providerId="AD" clId="Web-{7C76D379-4360-48B6-817F-6F87246E1C35}" dt="2022-02-02T10:42:22.896" v="35"/>
          <ac:picMkLst>
            <pc:docMk/>
            <pc:sldMk cId="2515792761" sldId="260"/>
            <ac:picMk id="4" creationId="{337EA88F-9A36-4342-BD5B-A864593A9FDC}"/>
          </ac:picMkLst>
        </pc:picChg>
      </pc:sldChg>
      <pc:sldChg chg="modSp mod modClrScheme chgLayout">
        <pc:chgData name="Tess Plooij" userId="S::31623@ma-web.nl::441b9b0a-f451-44b2-8ef1-49926635266a" providerId="AD" clId="Web-{7C76D379-4360-48B6-817F-6F87246E1C35}" dt="2022-02-02T10:42:22.896" v="35"/>
        <pc:sldMkLst>
          <pc:docMk/>
          <pc:sldMk cId="2272035975" sldId="261"/>
        </pc:sldMkLst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2272035975" sldId="261"/>
            <ac:spMk id="2" creationId="{EFA3ECFF-C5F2-46DC-BBDB-909681ED8ADC}"/>
          </ac:spMkLst>
        </pc:spChg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2272035975" sldId="261"/>
            <ac:spMk id="3" creationId="{5F946BF3-0BD2-4A33-98E3-7554DD0A29AF}"/>
          </ac:spMkLst>
        </pc:spChg>
      </pc:sldChg>
      <pc:sldChg chg="modSp mod modClrScheme chgLayout">
        <pc:chgData name="Tess Plooij" userId="S::31623@ma-web.nl::441b9b0a-f451-44b2-8ef1-49926635266a" providerId="AD" clId="Web-{7C76D379-4360-48B6-817F-6F87246E1C35}" dt="2022-02-02T10:42:22.896" v="35"/>
        <pc:sldMkLst>
          <pc:docMk/>
          <pc:sldMk cId="2970356564" sldId="262"/>
        </pc:sldMkLst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2970356564" sldId="262"/>
            <ac:spMk id="2" creationId="{421C28E3-ADB1-40EA-B375-5ECA69C9E321}"/>
          </ac:spMkLst>
        </pc:spChg>
        <pc:picChg chg="mod ord">
          <ac:chgData name="Tess Plooij" userId="S::31623@ma-web.nl::441b9b0a-f451-44b2-8ef1-49926635266a" providerId="AD" clId="Web-{7C76D379-4360-48B6-817F-6F87246E1C35}" dt="2022-02-02T10:42:22.896" v="35"/>
          <ac:picMkLst>
            <pc:docMk/>
            <pc:sldMk cId="2970356564" sldId="262"/>
            <ac:picMk id="4" creationId="{7B4E8BC7-9091-4393-9492-0B10E13C078A}"/>
          </ac:picMkLst>
        </pc:picChg>
      </pc:sldChg>
      <pc:sldChg chg="modSp mod modClrScheme chgLayout">
        <pc:chgData name="Tess Plooij" userId="S::31623@ma-web.nl::441b9b0a-f451-44b2-8ef1-49926635266a" providerId="AD" clId="Web-{7C76D379-4360-48B6-817F-6F87246E1C35}" dt="2022-02-02T10:42:22.896" v="35"/>
        <pc:sldMkLst>
          <pc:docMk/>
          <pc:sldMk cId="3594170769" sldId="263"/>
        </pc:sldMkLst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3594170769" sldId="263"/>
            <ac:spMk id="2" creationId="{2BDEBB8E-B340-45D0-985C-1B18593194C6}"/>
          </ac:spMkLst>
        </pc:spChg>
        <pc:picChg chg="mod ord">
          <ac:chgData name="Tess Plooij" userId="S::31623@ma-web.nl::441b9b0a-f451-44b2-8ef1-49926635266a" providerId="AD" clId="Web-{7C76D379-4360-48B6-817F-6F87246E1C35}" dt="2022-02-02T10:42:22.896" v="35"/>
          <ac:picMkLst>
            <pc:docMk/>
            <pc:sldMk cId="3594170769" sldId="263"/>
            <ac:picMk id="4" creationId="{C655CD40-58B3-4C19-B2F8-5832AF6B7330}"/>
          </ac:picMkLst>
        </pc:picChg>
      </pc:sldChg>
      <pc:sldChg chg="modSp mod modClrScheme chgLayout">
        <pc:chgData name="Tess Plooij" userId="S::31623@ma-web.nl::441b9b0a-f451-44b2-8ef1-49926635266a" providerId="AD" clId="Web-{7C76D379-4360-48B6-817F-6F87246E1C35}" dt="2022-02-02T10:42:22.896" v="35"/>
        <pc:sldMkLst>
          <pc:docMk/>
          <pc:sldMk cId="3998581648" sldId="264"/>
        </pc:sldMkLst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3998581648" sldId="264"/>
            <ac:spMk id="2" creationId="{2496FC31-B3E8-4034-84C3-EC9AD9313D8B}"/>
          </ac:spMkLst>
        </pc:spChg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3998581648" sldId="264"/>
            <ac:spMk id="3" creationId="{C64D88DA-B52E-4397-8AA4-DAA0811AF1E7}"/>
          </ac:spMkLst>
        </pc:spChg>
      </pc:sldChg>
      <pc:sldChg chg="addSp delSp modSp mod modClrScheme chgLayout">
        <pc:chgData name="Tess Plooij" userId="S::31623@ma-web.nl::441b9b0a-f451-44b2-8ef1-49926635266a" providerId="AD" clId="Web-{7C76D379-4360-48B6-817F-6F87246E1C35}" dt="2022-02-02T11:17:14.764" v="242" actId="20577"/>
        <pc:sldMkLst>
          <pc:docMk/>
          <pc:sldMk cId="1603447302" sldId="265"/>
        </pc:sldMkLst>
        <pc:spChg chg="mod ord">
          <ac:chgData name="Tess Plooij" userId="S::31623@ma-web.nl::441b9b0a-f451-44b2-8ef1-49926635266a" providerId="AD" clId="Web-{7C76D379-4360-48B6-817F-6F87246E1C35}" dt="2022-02-02T11:16:25.357" v="194" actId="1076"/>
          <ac:spMkLst>
            <pc:docMk/>
            <pc:sldMk cId="1603447302" sldId="265"/>
            <ac:spMk id="2" creationId="{7284FAF3-2701-493F-8095-7A76F2824D1E}"/>
          </ac:spMkLst>
        </pc:spChg>
        <pc:spChg chg="del mod ord">
          <ac:chgData name="Tess Plooij" userId="S::31623@ma-web.nl::441b9b0a-f451-44b2-8ef1-49926635266a" providerId="AD" clId="Web-{7C76D379-4360-48B6-817F-6F87246E1C35}" dt="2022-02-02T11:03:06.647" v="124"/>
          <ac:spMkLst>
            <pc:docMk/>
            <pc:sldMk cId="1603447302" sldId="265"/>
            <ac:spMk id="3" creationId="{F3647FAE-4918-491B-926D-891078872662}"/>
          </ac:spMkLst>
        </pc:spChg>
        <pc:spChg chg="add mod">
          <ac:chgData name="Tess Plooij" userId="S::31623@ma-web.nl::441b9b0a-f451-44b2-8ef1-49926635266a" providerId="AD" clId="Web-{7C76D379-4360-48B6-817F-6F87246E1C35}" dt="2022-02-02T11:17:14.764" v="242" actId="20577"/>
          <ac:spMkLst>
            <pc:docMk/>
            <pc:sldMk cId="1603447302" sldId="265"/>
            <ac:spMk id="4" creationId="{E6AC20D0-F64A-4534-8325-B7D8E94945AC}"/>
          </ac:spMkLst>
        </pc:spChg>
        <pc:spChg chg="add del mod">
          <ac:chgData name="Tess Plooij" userId="S::31623@ma-web.nl::441b9b0a-f451-44b2-8ef1-49926635266a" providerId="AD" clId="Web-{7C76D379-4360-48B6-817F-6F87246E1C35}" dt="2022-02-02T11:16:34.388" v="199"/>
          <ac:spMkLst>
            <pc:docMk/>
            <pc:sldMk cId="1603447302" sldId="265"/>
            <ac:spMk id="5" creationId="{5E5C65F3-9E36-4728-AF4D-3F40980AEEB5}"/>
          </ac:spMkLst>
        </pc:spChg>
      </pc:sldChg>
      <pc:sldChg chg="addSp delSp modSp mod setBg modClrScheme chgLayout">
        <pc:chgData name="Tess Plooij" userId="S::31623@ma-web.nl::441b9b0a-f451-44b2-8ef1-49926635266a" providerId="AD" clId="Web-{7C76D379-4360-48B6-817F-6F87246E1C35}" dt="2022-02-02T11:07:02.716" v="148"/>
        <pc:sldMkLst>
          <pc:docMk/>
          <pc:sldMk cId="4121035962" sldId="266"/>
        </pc:sldMkLst>
        <pc:spChg chg="add del mod ord">
          <ac:chgData name="Tess Plooij" userId="S::31623@ma-web.nl::441b9b0a-f451-44b2-8ef1-49926635266a" providerId="AD" clId="Web-{7C76D379-4360-48B6-817F-6F87246E1C35}" dt="2022-02-02T10:42:39.600" v="38"/>
          <ac:spMkLst>
            <pc:docMk/>
            <pc:sldMk cId="4121035962" sldId="266"/>
            <ac:spMk id="2" creationId="{AFC078F6-746A-4E27-AC55-8C6A936F38EB}"/>
          </ac:spMkLst>
        </pc:spChg>
        <pc:spChg chg="del">
          <ac:chgData name="Tess Plooij" userId="S::31623@ma-web.nl::441b9b0a-f451-44b2-8ef1-49926635266a" providerId="AD" clId="Web-{7C76D379-4360-48B6-817F-6F87246E1C35}" dt="2022-02-02T10:38:29.327" v="16"/>
          <ac:spMkLst>
            <pc:docMk/>
            <pc:sldMk cId="4121035962" sldId="266"/>
            <ac:spMk id="3" creationId="{1D218BBD-BCA8-49E0-8B11-47A7CEC6B57F}"/>
          </ac:spMkLst>
        </pc:spChg>
        <pc:spChg chg="add del mod">
          <ac:chgData name="Tess Plooij" userId="S::31623@ma-web.nl::441b9b0a-f451-44b2-8ef1-49926635266a" providerId="AD" clId="Web-{7C76D379-4360-48B6-817F-6F87246E1C35}" dt="2022-02-02T11:07:02.716" v="148"/>
          <ac:spMkLst>
            <pc:docMk/>
            <pc:sldMk cId="4121035962" sldId="266"/>
            <ac:spMk id="8" creationId="{E09A7348-3B44-43BE-8E64-9B0D210452C5}"/>
          </ac:spMkLst>
        </pc:spChg>
        <pc:spChg chg="add del">
          <ac:chgData name="Tess Plooij" userId="S::31623@ma-web.nl::441b9b0a-f451-44b2-8ef1-49926635266a" providerId="AD" clId="Web-{7C76D379-4360-48B6-817F-6F87246E1C35}" dt="2022-02-02T11:06:51.935" v="144"/>
          <ac:spMkLst>
            <pc:docMk/>
            <pc:sldMk cId="4121035962" sldId="266"/>
            <ac:spMk id="19" creationId="{55599FE3-8CCE-4364-9F89-0C11699C4F6A}"/>
          </ac:spMkLst>
        </pc:spChg>
        <pc:spChg chg="add del">
          <ac:chgData name="Tess Plooij" userId="S::31623@ma-web.nl::441b9b0a-f451-44b2-8ef1-49926635266a" providerId="AD" clId="Web-{7C76D379-4360-48B6-817F-6F87246E1C35}" dt="2022-02-02T10:42:39.584" v="37"/>
          <ac:spMkLst>
            <pc:docMk/>
            <pc:sldMk cId="4121035962" sldId="266"/>
            <ac:spMk id="25" creationId="{084966D2-3C9B-4F47-8231-1DEC33D3BDFE}"/>
          </ac:spMkLst>
        </pc:spChg>
        <pc:spChg chg="add mod">
          <ac:chgData name="Tess Plooij" userId="S::31623@ma-web.nl::441b9b0a-f451-44b2-8ef1-49926635266a" providerId="AD" clId="Web-{7C76D379-4360-48B6-817F-6F87246E1C35}" dt="2022-02-02T11:06:56.920" v="145" actId="1076"/>
          <ac:spMkLst>
            <pc:docMk/>
            <pc:sldMk cId="4121035962" sldId="266"/>
            <ac:spMk id="28" creationId="{AFC078F6-746A-4E27-AC55-8C6A936F38EB}"/>
          </ac:spMkLst>
        </pc:spChg>
        <pc:spChg chg="add del">
          <ac:chgData name="Tess Plooij" userId="S::31623@ma-web.nl::441b9b0a-f451-44b2-8ef1-49926635266a" providerId="AD" clId="Web-{7C76D379-4360-48B6-817F-6F87246E1C35}" dt="2022-02-02T11:06:51.935" v="143"/>
          <ac:spMkLst>
            <pc:docMk/>
            <pc:sldMk cId="4121035962" sldId="266"/>
            <ac:spMk id="33" creationId="{3DD081B6-E91D-4020-890C-268AAB5CBA04}"/>
          </ac:spMkLst>
        </pc:spChg>
        <pc:grpChg chg="add del">
          <ac:chgData name="Tess Plooij" userId="S::31623@ma-web.nl::441b9b0a-f451-44b2-8ef1-49926635266a" providerId="AD" clId="Web-{7C76D379-4360-48B6-817F-6F87246E1C35}" dt="2022-02-02T10:42:39.584" v="37"/>
          <ac:grpSpMkLst>
            <pc:docMk/>
            <pc:sldMk cId="4121035962" sldId="266"/>
            <ac:grpSpMk id="9" creationId="{089D35B1-0ED5-4358-8CAE-A9E49412AAA1}"/>
          </ac:grpSpMkLst>
        </pc:grpChg>
        <pc:grpChg chg="add del">
          <ac:chgData name="Tess Plooij" userId="S::31623@ma-web.nl::441b9b0a-f451-44b2-8ef1-49926635266a" providerId="AD" clId="Web-{7C76D379-4360-48B6-817F-6F87246E1C35}" dt="2022-02-02T11:06:51.935" v="144"/>
          <ac:grpSpMkLst>
            <pc:docMk/>
            <pc:sldMk cId="4121035962" sldId="266"/>
            <ac:grpSpMk id="11" creationId="{E4C39A5A-6D63-4FAC-B6C2-D37778B97ACD}"/>
          </ac:grpSpMkLst>
        </pc:grpChg>
        <pc:grpChg chg="add del">
          <ac:chgData name="Tess Plooij" userId="S::31623@ma-web.nl::441b9b0a-f451-44b2-8ef1-49926635266a" providerId="AD" clId="Web-{7C76D379-4360-48B6-817F-6F87246E1C35}" dt="2022-02-02T10:42:39.584" v="37"/>
          <ac:grpSpMkLst>
            <pc:docMk/>
            <pc:sldMk cId="4121035962" sldId="266"/>
            <ac:grpSpMk id="17" creationId="{DD65B30C-427F-449E-B039-E288E85D8AFA}"/>
          </ac:grpSpMkLst>
        </pc:grpChg>
        <pc:picChg chg="add mod ord">
          <ac:chgData name="Tess Plooij" userId="S::31623@ma-web.nl::441b9b0a-f451-44b2-8ef1-49926635266a" providerId="AD" clId="Web-{7C76D379-4360-48B6-817F-6F87246E1C35}" dt="2022-02-02T11:06:51.935" v="144"/>
          <ac:picMkLst>
            <pc:docMk/>
            <pc:sldMk cId="4121035962" sldId="266"/>
            <ac:picMk id="4" creationId="{3B2FEB5D-65BF-4D70-B3DB-747A46A2E0F3}"/>
          </ac:picMkLst>
        </pc:picChg>
        <pc:picChg chg="add mod ord">
          <ac:chgData name="Tess Plooij" userId="S::31623@ma-web.nl::441b9b0a-f451-44b2-8ef1-49926635266a" providerId="AD" clId="Web-{7C76D379-4360-48B6-817F-6F87246E1C35}" dt="2022-02-02T11:06:51.935" v="144"/>
          <ac:picMkLst>
            <pc:docMk/>
            <pc:sldMk cId="4121035962" sldId="266"/>
            <ac:picMk id="5" creationId="{BC315982-CFA8-4E14-A8C7-6A403EEDCCE2}"/>
          </ac:picMkLst>
        </pc:picChg>
        <pc:picChg chg="add mod">
          <ac:chgData name="Tess Plooij" userId="S::31623@ma-web.nl::441b9b0a-f451-44b2-8ef1-49926635266a" providerId="AD" clId="Web-{7C76D379-4360-48B6-817F-6F87246E1C35}" dt="2022-02-02T11:06:51.935" v="144"/>
          <ac:picMkLst>
            <pc:docMk/>
            <pc:sldMk cId="4121035962" sldId="266"/>
            <ac:picMk id="6" creationId="{E4BF62D2-971C-4EF6-9C53-DBA7B4AE496D}"/>
          </ac:picMkLst>
        </pc:picChg>
      </pc:sldChg>
      <pc:sldChg chg="addSp delSp modSp del mod setBg modClrScheme chgLayout">
        <pc:chgData name="Tess Plooij" userId="S::31623@ma-web.nl::441b9b0a-f451-44b2-8ef1-49926635266a" providerId="AD" clId="Web-{7C76D379-4360-48B6-817F-6F87246E1C35}" dt="2022-02-02T11:06:31.762" v="136"/>
        <pc:sldMkLst>
          <pc:docMk/>
          <pc:sldMk cId="2078898187" sldId="267"/>
        </pc:sldMkLst>
        <pc:spChg chg="mod ord">
          <ac:chgData name="Tess Plooij" userId="S::31623@ma-web.nl::441b9b0a-f451-44b2-8ef1-49926635266a" providerId="AD" clId="Web-{7C76D379-4360-48B6-817F-6F87246E1C35}" dt="2022-02-02T11:06:25.153" v="133" actId="20577"/>
          <ac:spMkLst>
            <pc:docMk/>
            <pc:sldMk cId="2078898187" sldId="267"/>
            <ac:spMk id="2" creationId="{828EAD90-37F0-4C60-8CF4-8E3090ADBD33}"/>
          </ac:spMkLst>
        </pc:spChg>
        <pc:spChg chg="del">
          <ac:chgData name="Tess Plooij" userId="S::31623@ma-web.nl::441b9b0a-f451-44b2-8ef1-49926635266a" providerId="AD" clId="Web-{7C76D379-4360-48B6-817F-6F87246E1C35}" dt="2022-02-02T10:38:38.765" v="17"/>
          <ac:spMkLst>
            <pc:docMk/>
            <pc:sldMk cId="2078898187" sldId="267"/>
            <ac:spMk id="3" creationId="{DAC31874-70BE-4D03-BE68-4770477DC708}"/>
          </ac:spMkLst>
        </pc:spChg>
        <pc:spChg chg="add">
          <ac:chgData name="Tess Plooij" userId="S::31623@ma-web.nl::441b9b0a-f451-44b2-8ef1-49926635266a" providerId="AD" clId="Web-{7C76D379-4360-48B6-817F-6F87246E1C35}" dt="2022-02-02T10:42:48.584" v="46"/>
          <ac:spMkLst>
            <pc:docMk/>
            <pc:sldMk cId="2078898187" sldId="267"/>
            <ac:spMk id="8" creationId="{C0292A7C-DFB8-40A0-B7EF-7153088E5135}"/>
          </ac:spMkLst>
        </pc:spChg>
        <pc:spChg chg="add">
          <ac:chgData name="Tess Plooij" userId="S::31623@ma-web.nl::441b9b0a-f451-44b2-8ef1-49926635266a" providerId="AD" clId="Web-{7C76D379-4360-48B6-817F-6F87246E1C35}" dt="2022-02-02T10:42:48.584" v="46"/>
          <ac:spMkLst>
            <pc:docMk/>
            <pc:sldMk cId="2078898187" sldId="267"/>
            <ac:spMk id="19" creationId="{55599FE3-8CCE-4364-9F89-0C11699C4F6A}"/>
          </ac:spMkLst>
        </pc:spChg>
        <pc:grpChg chg="add">
          <ac:chgData name="Tess Plooij" userId="S::31623@ma-web.nl::441b9b0a-f451-44b2-8ef1-49926635266a" providerId="AD" clId="Web-{7C76D379-4360-48B6-817F-6F87246E1C35}" dt="2022-02-02T10:42:48.584" v="46"/>
          <ac:grpSpMkLst>
            <pc:docMk/>
            <pc:sldMk cId="2078898187" sldId="267"/>
            <ac:grpSpMk id="11" creationId="{E4C39A5A-6D63-4FAC-B6C2-D37778B97ACD}"/>
          </ac:grpSpMkLst>
        </pc:grpChg>
        <pc:picChg chg="add del mod ord">
          <ac:chgData name="Tess Plooij" userId="S::31623@ma-web.nl::441b9b0a-f451-44b2-8ef1-49926635266a" providerId="AD" clId="Web-{7C76D379-4360-48B6-817F-6F87246E1C35}" dt="2022-02-02T11:06:24.309" v="132"/>
          <ac:picMkLst>
            <pc:docMk/>
            <pc:sldMk cId="2078898187" sldId="267"/>
            <ac:picMk id="4" creationId="{1DCFF643-6DA6-4ACD-88CB-27443EE256C2}"/>
          </ac:picMkLst>
        </pc:picChg>
      </pc:sldChg>
      <pc:sldChg chg="addSp delSp modSp del mod setBg modClrScheme chgLayout">
        <pc:chgData name="Tess Plooij" userId="S::31623@ma-web.nl::441b9b0a-f451-44b2-8ef1-49926635266a" providerId="AD" clId="Web-{7C76D379-4360-48B6-817F-6F87246E1C35}" dt="2022-02-02T11:06:30.028" v="135"/>
        <pc:sldMkLst>
          <pc:docMk/>
          <pc:sldMk cId="2749602186" sldId="268"/>
        </pc:sldMkLst>
        <pc:spChg chg="mod ord">
          <ac:chgData name="Tess Plooij" userId="S::31623@ma-web.nl::441b9b0a-f451-44b2-8ef1-49926635266a" providerId="AD" clId="Web-{7C76D379-4360-48B6-817F-6F87246E1C35}" dt="2022-02-02T11:06:10.090" v="128" actId="20577"/>
          <ac:spMkLst>
            <pc:docMk/>
            <pc:sldMk cId="2749602186" sldId="268"/>
            <ac:spMk id="2" creationId="{F0BD562D-C442-4253-87EE-55930F1F4D0C}"/>
          </ac:spMkLst>
        </pc:spChg>
        <pc:spChg chg="del">
          <ac:chgData name="Tess Plooij" userId="S::31623@ma-web.nl::441b9b0a-f451-44b2-8ef1-49926635266a" providerId="AD" clId="Web-{7C76D379-4360-48B6-817F-6F87246E1C35}" dt="2022-02-02T10:38:46.047" v="18"/>
          <ac:spMkLst>
            <pc:docMk/>
            <pc:sldMk cId="2749602186" sldId="268"/>
            <ac:spMk id="3" creationId="{1AE0D442-E6AE-4C6D-AD5A-FE70BA9D42ED}"/>
          </ac:spMkLst>
        </pc:spChg>
        <pc:spChg chg="add">
          <ac:chgData name="Tess Plooij" userId="S::31623@ma-web.nl::441b9b0a-f451-44b2-8ef1-49926635266a" providerId="AD" clId="Web-{7C76D379-4360-48B6-817F-6F87246E1C35}" dt="2022-02-02T10:43:01.897" v="63"/>
          <ac:spMkLst>
            <pc:docMk/>
            <pc:sldMk cId="2749602186" sldId="268"/>
            <ac:spMk id="8" creationId="{D463BBC0-20F3-4C2A-ACD1-23FF863E6036}"/>
          </ac:spMkLst>
        </pc:spChg>
        <pc:spChg chg="add">
          <ac:chgData name="Tess Plooij" userId="S::31623@ma-web.nl::441b9b0a-f451-44b2-8ef1-49926635266a" providerId="AD" clId="Web-{7C76D379-4360-48B6-817F-6F87246E1C35}" dt="2022-02-02T10:43:01.897" v="63"/>
          <ac:spMkLst>
            <pc:docMk/>
            <pc:sldMk cId="2749602186" sldId="268"/>
            <ac:spMk id="19" creationId="{55599FE3-8CCE-4364-9F89-0C11699C4F6A}"/>
          </ac:spMkLst>
        </pc:spChg>
        <pc:grpChg chg="add">
          <ac:chgData name="Tess Plooij" userId="S::31623@ma-web.nl::441b9b0a-f451-44b2-8ef1-49926635266a" providerId="AD" clId="Web-{7C76D379-4360-48B6-817F-6F87246E1C35}" dt="2022-02-02T10:43:01.897" v="63"/>
          <ac:grpSpMkLst>
            <pc:docMk/>
            <pc:sldMk cId="2749602186" sldId="268"/>
            <ac:grpSpMk id="11" creationId="{E4C39A5A-6D63-4FAC-B6C2-D37778B97ACD}"/>
          </ac:grpSpMkLst>
        </pc:grpChg>
        <pc:picChg chg="add del mod ord">
          <ac:chgData name="Tess Plooij" userId="S::31623@ma-web.nl::441b9b0a-f451-44b2-8ef1-49926635266a" providerId="AD" clId="Web-{7C76D379-4360-48B6-817F-6F87246E1C35}" dt="2022-02-02T11:06:27.231" v="134"/>
          <ac:picMkLst>
            <pc:docMk/>
            <pc:sldMk cId="2749602186" sldId="268"/>
            <ac:picMk id="4" creationId="{607A96EB-C583-4482-A7E9-AE85F0593A1F}"/>
          </ac:picMkLst>
        </pc:picChg>
      </pc:sldChg>
      <pc:sldChg chg="modSp mod modClrScheme chgLayout">
        <pc:chgData name="Tess Plooij" userId="S::31623@ma-web.nl::441b9b0a-f451-44b2-8ef1-49926635266a" providerId="AD" clId="Web-{7C76D379-4360-48B6-817F-6F87246E1C35}" dt="2022-02-02T10:42:22.896" v="35"/>
        <pc:sldMkLst>
          <pc:docMk/>
          <pc:sldMk cId="699191703" sldId="269"/>
        </pc:sldMkLst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699191703" sldId="269"/>
            <ac:spMk id="2" creationId="{6B4621A5-0E45-4A96-9D2E-12C354CBBA65}"/>
          </ac:spMkLst>
        </pc:spChg>
        <pc:spChg chg="mod ord">
          <ac:chgData name="Tess Plooij" userId="S::31623@ma-web.nl::441b9b0a-f451-44b2-8ef1-49926635266a" providerId="AD" clId="Web-{7C76D379-4360-48B6-817F-6F87246E1C35}" dt="2022-02-02T10:42:22.896" v="35"/>
          <ac:spMkLst>
            <pc:docMk/>
            <pc:sldMk cId="699191703" sldId="269"/>
            <ac:spMk id="3" creationId="{A2650FDE-0B4B-4A56-B109-3CDBA75A42A3}"/>
          </ac:spMkLst>
        </pc:spChg>
      </pc:sldChg>
      <pc:sldChg chg="addSp delSp modSp new mod setBg">
        <pc:chgData name="Tess Plooij" userId="S::31623@ma-web.nl::441b9b0a-f451-44b2-8ef1-49926635266a" providerId="AD" clId="Web-{7C76D379-4360-48B6-817F-6F87246E1C35}" dt="2022-02-02T11:14:45.353" v="191" actId="1076"/>
        <pc:sldMkLst>
          <pc:docMk/>
          <pc:sldMk cId="2740983618" sldId="270"/>
        </pc:sldMkLst>
        <pc:spChg chg="mod">
          <ac:chgData name="Tess Plooij" userId="S::31623@ma-web.nl::441b9b0a-f451-44b2-8ef1-49926635266a" providerId="AD" clId="Web-{7C76D379-4360-48B6-817F-6F87246E1C35}" dt="2022-02-02T11:14:45.353" v="191" actId="1076"/>
          <ac:spMkLst>
            <pc:docMk/>
            <pc:sldMk cId="2740983618" sldId="270"/>
            <ac:spMk id="2" creationId="{57BB6CAC-E0DD-419A-A49F-5B2EC691B68A}"/>
          </ac:spMkLst>
        </pc:spChg>
        <pc:spChg chg="del">
          <ac:chgData name="Tess Plooij" userId="S::31623@ma-web.nl::441b9b0a-f451-44b2-8ef1-49926635266a" providerId="AD" clId="Web-{7C76D379-4360-48B6-817F-6F87246E1C35}" dt="2022-02-02T11:01:56.442" v="84"/>
          <ac:spMkLst>
            <pc:docMk/>
            <pc:sldMk cId="2740983618" sldId="270"/>
            <ac:spMk id="3" creationId="{1F60CFDA-7B32-4F0D-B2B5-28737178DAB6}"/>
          </ac:spMkLst>
        </pc:spChg>
        <pc:spChg chg="add del mod">
          <ac:chgData name="Tess Plooij" userId="S::31623@ma-web.nl::441b9b0a-f451-44b2-8ef1-49926635266a" providerId="AD" clId="Web-{7C76D379-4360-48B6-817F-6F87246E1C35}" dt="2022-02-02T11:14:41.166" v="190"/>
          <ac:spMkLst>
            <pc:docMk/>
            <pc:sldMk cId="2740983618" sldId="270"/>
            <ac:spMk id="8" creationId="{78386A5C-DA41-4110-A8BD-CC1F164DD04B}"/>
          </ac:spMkLst>
        </pc:spChg>
        <pc:spChg chg="add">
          <ac:chgData name="Tess Plooij" userId="S::31623@ma-web.nl::441b9b0a-f451-44b2-8ef1-49926635266a" providerId="AD" clId="Web-{7C76D379-4360-48B6-817F-6F87246E1C35}" dt="2022-02-02T11:02:02.148" v="85"/>
          <ac:spMkLst>
            <pc:docMk/>
            <pc:sldMk cId="2740983618" sldId="270"/>
            <ac:spMk id="19" creationId="{55599FE3-8CCE-4364-9F89-0C11699C4F6A}"/>
          </ac:spMkLst>
        </pc:spChg>
        <pc:grpChg chg="add">
          <ac:chgData name="Tess Plooij" userId="S::31623@ma-web.nl::441b9b0a-f451-44b2-8ef1-49926635266a" providerId="AD" clId="Web-{7C76D379-4360-48B6-817F-6F87246E1C35}" dt="2022-02-02T11:02:02.148" v="85"/>
          <ac:grpSpMkLst>
            <pc:docMk/>
            <pc:sldMk cId="2740983618" sldId="270"/>
            <ac:grpSpMk id="11" creationId="{E4C39A5A-6D63-4FAC-B6C2-D37778B97ACD}"/>
          </ac:grpSpMkLst>
        </pc:grpChg>
        <pc:picChg chg="add mod ord">
          <ac:chgData name="Tess Plooij" userId="S::31623@ma-web.nl::441b9b0a-f451-44b2-8ef1-49926635266a" providerId="AD" clId="Web-{7C76D379-4360-48B6-817F-6F87246E1C35}" dt="2022-02-02T11:02:02.148" v="85"/>
          <ac:picMkLst>
            <pc:docMk/>
            <pc:sldMk cId="2740983618" sldId="270"/>
            <ac:picMk id="4" creationId="{E57F0E2B-26D2-4148-8E37-872BEB900173}"/>
          </ac:picMkLst>
        </pc:picChg>
      </pc:sldChg>
      <pc:sldChg chg="addSp delSp modSp new mod ord setBg">
        <pc:chgData name="Tess Plooij" userId="S::31623@ma-web.nl::441b9b0a-f451-44b2-8ef1-49926635266a" providerId="AD" clId="Web-{7C76D379-4360-48B6-817F-6F87246E1C35}" dt="2022-02-02T11:07:24.998" v="154"/>
        <pc:sldMkLst>
          <pc:docMk/>
          <pc:sldMk cId="2803991174" sldId="273"/>
        </pc:sldMkLst>
        <pc:spChg chg="mod">
          <ac:chgData name="Tess Plooij" userId="S::31623@ma-web.nl::441b9b0a-f451-44b2-8ef1-49926635266a" providerId="AD" clId="Web-{7C76D379-4360-48B6-817F-6F87246E1C35}" dt="2022-02-02T11:07:24.998" v="154"/>
          <ac:spMkLst>
            <pc:docMk/>
            <pc:sldMk cId="2803991174" sldId="273"/>
            <ac:spMk id="2" creationId="{766D22EF-55F7-4235-BB0D-63FFA51E93CE}"/>
          </ac:spMkLst>
        </pc:spChg>
        <pc:spChg chg="del">
          <ac:chgData name="Tess Plooij" userId="S::31623@ma-web.nl::441b9b0a-f451-44b2-8ef1-49926635266a" providerId="AD" clId="Web-{7C76D379-4360-48B6-817F-6F87246E1C35}" dt="2022-02-02T11:07:10.857" v="149"/>
          <ac:spMkLst>
            <pc:docMk/>
            <pc:sldMk cId="2803991174" sldId="273"/>
            <ac:spMk id="3" creationId="{E397CDB7-774A-4E3E-8F05-CBD464842137}"/>
          </ac:spMkLst>
        </pc:spChg>
        <pc:spChg chg="add">
          <ac:chgData name="Tess Plooij" userId="S::31623@ma-web.nl::441b9b0a-f451-44b2-8ef1-49926635266a" providerId="AD" clId="Web-{7C76D379-4360-48B6-817F-6F87246E1C35}" dt="2022-02-02T11:07:24.998" v="154"/>
          <ac:spMkLst>
            <pc:docMk/>
            <pc:sldMk cId="2803991174" sldId="273"/>
            <ac:spMk id="18" creationId="{D4BA79BC-8A15-4DE9-81F5-2FEDF95743D3}"/>
          </ac:spMkLst>
        </pc:spChg>
        <pc:grpChg chg="add">
          <ac:chgData name="Tess Plooij" userId="S::31623@ma-web.nl::441b9b0a-f451-44b2-8ef1-49926635266a" providerId="AD" clId="Web-{7C76D379-4360-48B6-817F-6F87246E1C35}" dt="2022-02-02T11:07:24.998" v="154"/>
          <ac:grpSpMkLst>
            <pc:docMk/>
            <pc:sldMk cId="2803991174" sldId="273"/>
            <ac:grpSpMk id="10" creationId="{56C5F458-F0B9-4584-B7A3-BA39F9E9FC93}"/>
          </ac:grpSpMkLst>
        </pc:grpChg>
        <pc:picChg chg="add mod ord">
          <ac:chgData name="Tess Plooij" userId="S::31623@ma-web.nl::441b9b0a-f451-44b2-8ef1-49926635266a" providerId="AD" clId="Web-{7C76D379-4360-48B6-817F-6F87246E1C35}" dt="2022-02-02T11:07:24.998" v="154"/>
          <ac:picMkLst>
            <pc:docMk/>
            <pc:sldMk cId="2803991174" sldId="273"/>
            <ac:picMk id="4" creationId="{B7F56F1F-1C96-459C-A3AD-8C116E02D56E}"/>
          </ac:picMkLst>
        </pc:picChg>
        <pc:picChg chg="add mod">
          <ac:chgData name="Tess Plooij" userId="S::31623@ma-web.nl::441b9b0a-f451-44b2-8ef1-49926635266a" providerId="AD" clId="Web-{7C76D379-4360-48B6-817F-6F87246E1C35}" dt="2022-02-02T11:07:24.998" v="154"/>
          <ac:picMkLst>
            <pc:docMk/>
            <pc:sldMk cId="2803991174" sldId="273"/>
            <ac:picMk id="5" creationId="{6F35B531-DB3A-4B8E-AC2D-DA3F1C3E4141}"/>
          </ac:picMkLst>
        </pc:picChg>
      </pc:sldChg>
      <pc:sldChg chg="new">
        <pc:chgData name="Tess Plooij" userId="S::31623@ma-web.nl::441b9b0a-f451-44b2-8ef1-49926635266a" providerId="AD" clId="Web-{7C76D379-4360-48B6-817F-6F87246E1C35}" dt="2022-02-02T11:01:06.785" v="82"/>
        <pc:sldMkLst>
          <pc:docMk/>
          <pc:sldMk cId="468082335" sldId="274"/>
        </pc:sldMkLst>
      </pc:sldChg>
      <pc:sldChg chg="new">
        <pc:chgData name="Tess Plooij" userId="S::31623@ma-web.nl::441b9b0a-f451-44b2-8ef1-49926635266a" providerId="AD" clId="Web-{7C76D379-4360-48B6-817F-6F87246E1C35}" dt="2022-02-02T11:01:07.301" v="83"/>
        <pc:sldMkLst>
          <pc:docMk/>
          <pc:sldMk cId="3865173276" sldId="275"/>
        </pc:sldMkLst>
      </pc:sldChg>
      <pc:sldChg chg="addSp delSp modSp new mod setBg">
        <pc:chgData name="Tess Plooij" userId="S::31623@ma-web.nl::441b9b0a-f451-44b2-8ef1-49926635266a" providerId="AD" clId="Web-{7C76D379-4360-48B6-817F-6F87246E1C35}" dt="2022-02-02T11:14:34.259" v="188" actId="1076"/>
        <pc:sldMkLst>
          <pc:docMk/>
          <pc:sldMk cId="2485660877" sldId="276"/>
        </pc:sldMkLst>
        <pc:spChg chg="mod">
          <ac:chgData name="Tess Plooij" userId="S::31623@ma-web.nl::441b9b0a-f451-44b2-8ef1-49926635266a" providerId="AD" clId="Web-{7C76D379-4360-48B6-817F-6F87246E1C35}" dt="2022-02-02T11:14:34.259" v="188" actId="1076"/>
          <ac:spMkLst>
            <pc:docMk/>
            <pc:sldMk cId="2485660877" sldId="276"/>
            <ac:spMk id="2" creationId="{8B97441B-2845-4B47-B3B1-222C41937460}"/>
          </ac:spMkLst>
        </pc:spChg>
        <pc:spChg chg="del">
          <ac:chgData name="Tess Plooij" userId="S::31623@ma-web.nl::441b9b0a-f451-44b2-8ef1-49926635266a" providerId="AD" clId="Web-{7C76D379-4360-48B6-817F-6F87246E1C35}" dt="2022-02-02T11:07:40.920" v="156"/>
          <ac:spMkLst>
            <pc:docMk/>
            <pc:sldMk cId="2485660877" sldId="276"/>
            <ac:spMk id="3" creationId="{E524960A-3542-48E3-BFE8-A3AB22B19152}"/>
          </ac:spMkLst>
        </pc:spChg>
        <pc:spChg chg="add del">
          <ac:chgData name="Tess Plooij" userId="S::31623@ma-web.nl::441b9b0a-f451-44b2-8ef1-49926635266a" providerId="AD" clId="Web-{7C76D379-4360-48B6-817F-6F87246E1C35}" dt="2022-02-02T11:14:13.525" v="163"/>
          <ac:spMkLst>
            <pc:docMk/>
            <pc:sldMk cId="2485660877" sldId="276"/>
            <ac:spMk id="12" creationId="{F1A00821-9F6B-4534-A003-D87BAFB1DB13}"/>
          </ac:spMkLst>
        </pc:spChg>
        <pc:spChg chg="add del">
          <ac:chgData name="Tess Plooij" userId="S::31623@ma-web.nl::441b9b0a-f451-44b2-8ef1-49926635266a" providerId="AD" clId="Web-{7C76D379-4360-48B6-817F-6F87246E1C35}" dt="2022-02-02T11:14:15.712" v="165"/>
          <ac:spMkLst>
            <pc:docMk/>
            <pc:sldMk cId="2485660877" sldId="276"/>
            <ac:spMk id="14" creationId="{C2D35267-C452-481E-AAE0-0BD32E74891D}"/>
          </ac:spMkLst>
        </pc:spChg>
        <pc:spChg chg="add">
          <ac:chgData name="Tess Plooij" userId="S::31623@ma-web.nl::441b9b0a-f451-44b2-8ef1-49926635266a" providerId="AD" clId="Web-{7C76D379-4360-48B6-817F-6F87246E1C35}" dt="2022-02-02T11:14:15.712" v="166"/>
          <ac:spMkLst>
            <pc:docMk/>
            <pc:sldMk cId="2485660877" sldId="276"/>
            <ac:spMk id="15" creationId="{3D65499C-24FB-4049-83A3-EFE23067E60F}"/>
          </ac:spMkLst>
        </pc:spChg>
        <pc:spChg chg="add del mod">
          <ac:chgData name="Tess Plooij" userId="S::31623@ma-web.nl::441b9b0a-f451-44b2-8ef1-49926635266a" providerId="AD" clId="Web-{7C76D379-4360-48B6-817F-6F87246E1C35}" dt="2022-02-02T11:14:30.791" v="187"/>
          <ac:spMkLst>
            <pc:docMk/>
            <pc:sldMk cId="2485660877" sldId="276"/>
            <ac:spMk id="16" creationId="{3FE2C4EC-50F6-420D-A85B-E64B8B5ECC1B}"/>
          </ac:spMkLst>
        </pc:spChg>
        <pc:picChg chg="add mod ord">
          <ac:chgData name="Tess Plooij" userId="S::31623@ma-web.nl::441b9b0a-f451-44b2-8ef1-49926635266a" providerId="AD" clId="Web-{7C76D379-4360-48B6-817F-6F87246E1C35}" dt="2022-02-02T11:14:15.712" v="166"/>
          <ac:picMkLst>
            <pc:docMk/>
            <pc:sldMk cId="2485660877" sldId="276"/>
            <ac:picMk id="4" creationId="{BA6A53C9-3C79-4349-981E-7A7694ABA250}"/>
          </ac:picMkLst>
        </pc:picChg>
        <pc:picChg chg="add del mod">
          <ac:chgData name="Tess Plooij" userId="S::31623@ma-web.nl::441b9b0a-f451-44b2-8ef1-49926635266a" providerId="AD" clId="Web-{7C76D379-4360-48B6-817F-6F87246E1C35}" dt="2022-02-02T11:08:50.907" v="158"/>
          <ac:picMkLst>
            <pc:docMk/>
            <pc:sldMk cId="2485660877" sldId="276"/>
            <ac:picMk id="5" creationId="{6A8DC228-F447-482C-8591-B590B097074C}"/>
          </ac:picMkLst>
        </pc:picChg>
        <pc:picChg chg="add mod ord">
          <ac:chgData name="Tess Plooij" userId="S::31623@ma-web.nl::441b9b0a-f451-44b2-8ef1-49926635266a" providerId="AD" clId="Web-{7C76D379-4360-48B6-817F-6F87246E1C35}" dt="2022-02-02T11:14:15.712" v="166"/>
          <ac:picMkLst>
            <pc:docMk/>
            <pc:sldMk cId="2485660877" sldId="276"/>
            <ac:picMk id="6" creationId="{25D3D539-A5E0-4B07-81D3-B81159A1AFD8}"/>
          </ac:picMkLst>
        </pc:picChg>
        <pc:picChg chg="add mod ord">
          <ac:chgData name="Tess Plooij" userId="S::31623@ma-web.nl::441b9b0a-f451-44b2-8ef1-49926635266a" providerId="AD" clId="Web-{7C76D379-4360-48B6-817F-6F87246E1C35}" dt="2022-02-02T11:14:15.712" v="166"/>
          <ac:picMkLst>
            <pc:docMk/>
            <pc:sldMk cId="2485660877" sldId="276"/>
            <ac:picMk id="7" creationId="{24BF21CE-69B9-453A-9FF6-C51933C001F2}"/>
          </ac:picMkLst>
        </pc:picChg>
        <pc:picChg chg="add mod ord">
          <ac:chgData name="Tess Plooij" userId="S::31623@ma-web.nl::441b9b0a-f451-44b2-8ef1-49926635266a" providerId="AD" clId="Web-{7C76D379-4360-48B6-817F-6F87246E1C35}" dt="2022-02-02T11:14:15.712" v="166"/>
          <ac:picMkLst>
            <pc:docMk/>
            <pc:sldMk cId="2485660877" sldId="276"/>
            <ac:picMk id="8" creationId="{5BF49172-6A01-4B8F-B760-2F8B3164E5BA}"/>
          </ac:picMkLst>
        </pc:picChg>
      </pc:sldChg>
      <pc:sldMasterChg chg="del delSldLayout">
        <pc:chgData name="Tess Plooij" userId="S::31623@ma-web.nl::441b9b0a-f451-44b2-8ef1-49926635266a" providerId="AD" clId="Web-{7C76D379-4360-48B6-817F-6F87246E1C35}" dt="2022-02-02T10:39:01.281" v="19"/>
        <pc:sldMasterMkLst>
          <pc:docMk/>
          <pc:sldMasterMk cId="1641466245" sldId="2147483714"/>
        </pc:sldMasterMkLst>
        <pc:sldLayoutChg chg="del">
          <pc:chgData name="Tess Plooij" userId="S::31623@ma-web.nl::441b9b0a-f451-44b2-8ef1-49926635266a" providerId="AD" clId="Web-{7C76D379-4360-48B6-817F-6F87246E1C35}" dt="2022-02-02T10:39:01.281" v="19"/>
          <pc:sldLayoutMkLst>
            <pc:docMk/>
            <pc:sldMasterMk cId="1641466245" sldId="2147483714"/>
            <pc:sldLayoutMk cId="3183981877" sldId="2147483715"/>
          </pc:sldLayoutMkLst>
        </pc:sldLayoutChg>
        <pc:sldLayoutChg chg="del">
          <pc:chgData name="Tess Plooij" userId="S::31623@ma-web.nl::441b9b0a-f451-44b2-8ef1-49926635266a" providerId="AD" clId="Web-{7C76D379-4360-48B6-817F-6F87246E1C35}" dt="2022-02-02T10:39:01.281" v="19"/>
          <pc:sldLayoutMkLst>
            <pc:docMk/>
            <pc:sldMasterMk cId="1641466245" sldId="2147483714"/>
            <pc:sldLayoutMk cId="1494133518" sldId="2147483716"/>
          </pc:sldLayoutMkLst>
        </pc:sldLayoutChg>
        <pc:sldLayoutChg chg="del">
          <pc:chgData name="Tess Plooij" userId="S::31623@ma-web.nl::441b9b0a-f451-44b2-8ef1-49926635266a" providerId="AD" clId="Web-{7C76D379-4360-48B6-817F-6F87246E1C35}" dt="2022-02-02T10:39:01.281" v="19"/>
          <pc:sldLayoutMkLst>
            <pc:docMk/>
            <pc:sldMasterMk cId="1641466245" sldId="2147483714"/>
            <pc:sldLayoutMk cId="4237391017" sldId="2147483717"/>
          </pc:sldLayoutMkLst>
        </pc:sldLayoutChg>
        <pc:sldLayoutChg chg="del">
          <pc:chgData name="Tess Plooij" userId="S::31623@ma-web.nl::441b9b0a-f451-44b2-8ef1-49926635266a" providerId="AD" clId="Web-{7C76D379-4360-48B6-817F-6F87246E1C35}" dt="2022-02-02T10:39:01.281" v="19"/>
          <pc:sldLayoutMkLst>
            <pc:docMk/>
            <pc:sldMasterMk cId="1641466245" sldId="2147483714"/>
            <pc:sldLayoutMk cId="29522855" sldId="2147483718"/>
          </pc:sldLayoutMkLst>
        </pc:sldLayoutChg>
        <pc:sldLayoutChg chg="del">
          <pc:chgData name="Tess Plooij" userId="S::31623@ma-web.nl::441b9b0a-f451-44b2-8ef1-49926635266a" providerId="AD" clId="Web-{7C76D379-4360-48B6-817F-6F87246E1C35}" dt="2022-02-02T10:39:01.281" v="19"/>
          <pc:sldLayoutMkLst>
            <pc:docMk/>
            <pc:sldMasterMk cId="1641466245" sldId="2147483714"/>
            <pc:sldLayoutMk cId="3906166025" sldId="2147483719"/>
          </pc:sldLayoutMkLst>
        </pc:sldLayoutChg>
        <pc:sldLayoutChg chg="del">
          <pc:chgData name="Tess Plooij" userId="S::31623@ma-web.nl::441b9b0a-f451-44b2-8ef1-49926635266a" providerId="AD" clId="Web-{7C76D379-4360-48B6-817F-6F87246E1C35}" dt="2022-02-02T10:39:01.281" v="19"/>
          <pc:sldLayoutMkLst>
            <pc:docMk/>
            <pc:sldMasterMk cId="1641466245" sldId="2147483714"/>
            <pc:sldLayoutMk cId="3166751973" sldId="2147483720"/>
          </pc:sldLayoutMkLst>
        </pc:sldLayoutChg>
        <pc:sldLayoutChg chg="del">
          <pc:chgData name="Tess Plooij" userId="S::31623@ma-web.nl::441b9b0a-f451-44b2-8ef1-49926635266a" providerId="AD" clId="Web-{7C76D379-4360-48B6-817F-6F87246E1C35}" dt="2022-02-02T10:39:01.281" v="19"/>
          <pc:sldLayoutMkLst>
            <pc:docMk/>
            <pc:sldMasterMk cId="1641466245" sldId="2147483714"/>
            <pc:sldLayoutMk cId="3144609475" sldId="2147483721"/>
          </pc:sldLayoutMkLst>
        </pc:sldLayoutChg>
        <pc:sldLayoutChg chg="del">
          <pc:chgData name="Tess Plooij" userId="S::31623@ma-web.nl::441b9b0a-f451-44b2-8ef1-49926635266a" providerId="AD" clId="Web-{7C76D379-4360-48B6-817F-6F87246E1C35}" dt="2022-02-02T10:39:01.281" v="19"/>
          <pc:sldLayoutMkLst>
            <pc:docMk/>
            <pc:sldMasterMk cId="1641466245" sldId="2147483714"/>
            <pc:sldLayoutMk cId="1115602813" sldId="2147483722"/>
          </pc:sldLayoutMkLst>
        </pc:sldLayoutChg>
        <pc:sldLayoutChg chg="del">
          <pc:chgData name="Tess Plooij" userId="S::31623@ma-web.nl::441b9b0a-f451-44b2-8ef1-49926635266a" providerId="AD" clId="Web-{7C76D379-4360-48B6-817F-6F87246E1C35}" dt="2022-02-02T10:39:01.281" v="19"/>
          <pc:sldLayoutMkLst>
            <pc:docMk/>
            <pc:sldMasterMk cId="1641466245" sldId="2147483714"/>
            <pc:sldLayoutMk cId="1564321427" sldId="2147483723"/>
          </pc:sldLayoutMkLst>
        </pc:sldLayoutChg>
        <pc:sldLayoutChg chg="del">
          <pc:chgData name="Tess Plooij" userId="S::31623@ma-web.nl::441b9b0a-f451-44b2-8ef1-49926635266a" providerId="AD" clId="Web-{7C76D379-4360-48B6-817F-6F87246E1C35}" dt="2022-02-02T10:39:01.281" v="19"/>
          <pc:sldLayoutMkLst>
            <pc:docMk/>
            <pc:sldMasterMk cId="1641466245" sldId="2147483714"/>
            <pc:sldLayoutMk cId="2740608987" sldId="2147483724"/>
          </pc:sldLayoutMkLst>
        </pc:sldLayoutChg>
        <pc:sldLayoutChg chg="del">
          <pc:chgData name="Tess Plooij" userId="S::31623@ma-web.nl::441b9b0a-f451-44b2-8ef1-49926635266a" providerId="AD" clId="Web-{7C76D379-4360-48B6-817F-6F87246E1C35}" dt="2022-02-02T10:39:01.281" v="19"/>
          <pc:sldLayoutMkLst>
            <pc:docMk/>
            <pc:sldMasterMk cId="1641466245" sldId="2147483714"/>
            <pc:sldLayoutMk cId="3891935574" sldId="2147483725"/>
          </pc:sldLayoutMkLst>
        </pc:sldLayoutChg>
      </pc:sldMasterChg>
      <pc:sldMasterChg chg="add del addSldLayout delSldLayout modSldLayout">
        <pc:chgData name="Tess Plooij" userId="S::31623@ma-web.nl::441b9b0a-f451-44b2-8ef1-49926635266a" providerId="AD" clId="Web-{7C76D379-4360-48B6-817F-6F87246E1C35}" dt="2022-02-02T10:39:12.266" v="20"/>
        <pc:sldMasterMkLst>
          <pc:docMk/>
          <pc:sldMasterMk cId="1887745781" sldId="2147483726"/>
        </pc:sldMasterMkLst>
        <pc:sldLayoutChg chg="add del mod replId">
          <pc:chgData name="Tess Plooij" userId="S::31623@ma-web.nl::441b9b0a-f451-44b2-8ef1-49926635266a" providerId="AD" clId="Web-{7C76D379-4360-48B6-817F-6F87246E1C35}" dt="2022-02-02T10:39:12.266" v="20"/>
          <pc:sldLayoutMkLst>
            <pc:docMk/>
            <pc:sldMasterMk cId="1887745781" sldId="2147483726"/>
            <pc:sldLayoutMk cId="3777357851" sldId="2147483727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12.266" v="20"/>
          <pc:sldLayoutMkLst>
            <pc:docMk/>
            <pc:sldMasterMk cId="1887745781" sldId="2147483726"/>
            <pc:sldLayoutMk cId="122518235" sldId="2147483728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12.266" v="20"/>
          <pc:sldLayoutMkLst>
            <pc:docMk/>
            <pc:sldMasterMk cId="1887745781" sldId="2147483726"/>
            <pc:sldLayoutMk cId="3348377901" sldId="2147483729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12.266" v="20"/>
          <pc:sldLayoutMkLst>
            <pc:docMk/>
            <pc:sldMasterMk cId="1887745781" sldId="2147483726"/>
            <pc:sldLayoutMk cId="2473936820" sldId="2147483730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12.266" v="20"/>
          <pc:sldLayoutMkLst>
            <pc:docMk/>
            <pc:sldMasterMk cId="1887745781" sldId="2147483726"/>
            <pc:sldLayoutMk cId="1800061628" sldId="2147483731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12.266" v="20"/>
          <pc:sldLayoutMkLst>
            <pc:docMk/>
            <pc:sldMasterMk cId="1887745781" sldId="2147483726"/>
            <pc:sldLayoutMk cId="4133231641" sldId="2147483732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12.266" v="20"/>
          <pc:sldLayoutMkLst>
            <pc:docMk/>
            <pc:sldMasterMk cId="1887745781" sldId="2147483726"/>
            <pc:sldLayoutMk cId="2606218252" sldId="2147483733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12.266" v="20"/>
          <pc:sldLayoutMkLst>
            <pc:docMk/>
            <pc:sldMasterMk cId="1887745781" sldId="2147483726"/>
            <pc:sldLayoutMk cId="2993866052" sldId="2147483734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12.266" v="20"/>
          <pc:sldLayoutMkLst>
            <pc:docMk/>
            <pc:sldMasterMk cId="1887745781" sldId="2147483726"/>
            <pc:sldLayoutMk cId="3083893122" sldId="2147483735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12.266" v="20"/>
          <pc:sldLayoutMkLst>
            <pc:docMk/>
            <pc:sldMasterMk cId="1887745781" sldId="2147483726"/>
            <pc:sldLayoutMk cId="2261974745" sldId="2147483736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12.266" v="20"/>
          <pc:sldLayoutMkLst>
            <pc:docMk/>
            <pc:sldMasterMk cId="1887745781" sldId="2147483726"/>
            <pc:sldLayoutMk cId="3118940205" sldId="2147483737"/>
          </pc:sldLayoutMkLst>
        </pc:sldLayoutChg>
      </pc:sldMasterChg>
      <pc:sldMasterChg chg="add del addSldLayout delSldLayout modSldLayout">
        <pc:chgData name="Tess Plooij" userId="S::31623@ma-web.nl::441b9b0a-f451-44b2-8ef1-49926635266a" providerId="AD" clId="Web-{7C76D379-4360-48B6-817F-6F87246E1C35}" dt="2022-02-02T10:39:30.563" v="24"/>
        <pc:sldMasterMkLst>
          <pc:docMk/>
          <pc:sldMasterMk cId="2629138313" sldId="2147483738"/>
        </pc:sldMasterMkLst>
        <pc:sldLayoutChg chg="add del mod replId">
          <pc:chgData name="Tess Plooij" userId="S::31623@ma-web.nl::441b9b0a-f451-44b2-8ef1-49926635266a" providerId="AD" clId="Web-{7C76D379-4360-48B6-817F-6F87246E1C35}" dt="2022-02-02T10:39:30.563" v="24"/>
          <pc:sldLayoutMkLst>
            <pc:docMk/>
            <pc:sldMasterMk cId="2629138313" sldId="2147483738"/>
            <pc:sldLayoutMk cId="926929188" sldId="2147483739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30.563" v="24"/>
          <pc:sldLayoutMkLst>
            <pc:docMk/>
            <pc:sldMasterMk cId="2629138313" sldId="2147483738"/>
            <pc:sldLayoutMk cId="2180777649" sldId="2147483740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30.563" v="24"/>
          <pc:sldLayoutMkLst>
            <pc:docMk/>
            <pc:sldMasterMk cId="2629138313" sldId="2147483738"/>
            <pc:sldLayoutMk cId="1535418304" sldId="2147483741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30.563" v="24"/>
          <pc:sldLayoutMkLst>
            <pc:docMk/>
            <pc:sldMasterMk cId="2629138313" sldId="2147483738"/>
            <pc:sldLayoutMk cId="3491423774" sldId="2147483742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30.563" v="24"/>
          <pc:sldLayoutMkLst>
            <pc:docMk/>
            <pc:sldMasterMk cId="2629138313" sldId="2147483738"/>
            <pc:sldLayoutMk cId="814397933" sldId="2147483743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30.563" v="24"/>
          <pc:sldLayoutMkLst>
            <pc:docMk/>
            <pc:sldMasterMk cId="2629138313" sldId="2147483738"/>
            <pc:sldLayoutMk cId="1082101151" sldId="2147483744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30.563" v="24"/>
          <pc:sldLayoutMkLst>
            <pc:docMk/>
            <pc:sldMasterMk cId="2629138313" sldId="2147483738"/>
            <pc:sldLayoutMk cId="4025282680" sldId="2147483745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30.563" v="24"/>
          <pc:sldLayoutMkLst>
            <pc:docMk/>
            <pc:sldMasterMk cId="2629138313" sldId="2147483738"/>
            <pc:sldLayoutMk cId="4231337092" sldId="2147483746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30.563" v="24"/>
          <pc:sldLayoutMkLst>
            <pc:docMk/>
            <pc:sldMasterMk cId="2629138313" sldId="2147483738"/>
            <pc:sldLayoutMk cId="457305060" sldId="2147483747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30.563" v="24"/>
          <pc:sldLayoutMkLst>
            <pc:docMk/>
            <pc:sldMasterMk cId="2629138313" sldId="2147483738"/>
            <pc:sldLayoutMk cId="1113191097" sldId="2147483748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30.563" v="24"/>
          <pc:sldLayoutMkLst>
            <pc:docMk/>
            <pc:sldMasterMk cId="2629138313" sldId="2147483738"/>
            <pc:sldLayoutMk cId="883039142" sldId="2147483749"/>
          </pc:sldLayoutMkLst>
        </pc:sldLayoutChg>
      </pc:sldMasterChg>
      <pc:sldMasterChg chg="add del addSldLayout delSldLayout modSldLayout">
        <pc:chgData name="Tess Plooij" userId="S::31623@ma-web.nl::441b9b0a-f451-44b2-8ef1-49926635266a" providerId="AD" clId="Web-{7C76D379-4360-48B6-817F-6F87246E1C35}" dt="2022-02-02T10:39:45.720" v="25"/>
        <pc:sldMasterMkLst>
          <pc:docMk/>
          <pc:sldMasterMk cId="808814584" sldId="2147483750"/>
        </pc:sldMasterMkLst>
        <pc:sldLayoutChg chg="add del mod replId">
          <pc:chgData name="Tess Plooij" userId="S::31623@ma-web.nl::441b9b0a-f451-44b2-8ef1-49926635266a" providerId="AD" clId="Web-{7C76D379-4360-48B6-817F-6F87246E1C35}" dt="2022-02-02T10:39:45.720" v="25"/>
          <pc:sldLayoutMkLst>
            <pc:docMk/>
            <pc:sldMasterMk cId="808814584" sldId="2147483750"/>
            <pc:sldLayoutMk cId="2897894689" sldId="2147483751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45.720" v="25"/>
          <pc:sldLayoutMkLst>
            <pc:docMk/>
            <pc:sldMasterMk cId="808814584" sldId="2147483750"/>
            <pc:sldLayoutMk cId="64490478" sldId="2147483752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45.720" v="25"/>
          <pc:sldLayoutMkLst>
            <pc:docMk/>
            <pc:sldMasterMk cId="808814584" sldId="2147483750"/>
            <pc:sldLayoutMk cId="3202814972" sldId="2147483753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45.720" v="25"/>
          <pc:sldLayoutMkLst>
            <pc:docMk/>
            <pc:sldMasterMk cId="808814584" sldId="2147483750"/>
            <pc:sldLayoutMk cId="2661668302" sldId="2147483754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45.720" v="25"/>
          <pc:sldLayoutMkLst>
            <pc:docMk/>
            <pc:sldMasterMk cId="808814584" sldId="2147483750"/>
            <pc:sldLayoutMk cId="542261330" sldId="2147483755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45.720" v="25"/>
          <pc:sldLayoutMkLst>
            <pc:docMk/>
            <pc:sldMasterMk cId="808814584" sldId="2147483750"/>
            <pc:sldLayoutMk cId="1557351752" sldId="2147483756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45.720" v="25"/>
          <pc:sldLayoutMkLst>
            <pc:docMk/>
            <pc:sldMasterMk cId="808814584" sldId="2147483750"/>
            <pc:sldLayoutMk cId="1024958825" sldId="2147483757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45.720" v="25"/>
          <pc:sldLayoutMkLst>
            <pc:docMk/>
            <pc:sldMasterMk cId="808814584" sldId="2147483750"/>
            <pc:sldLayoutMk cId="3301732112" sldId="2147483758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45.720" v="25"/>
          <pc:sldLayoutMkLst>
            <pc:docMk/>
            <pc:sldMasterMk cId="808814584" sldId="2147483750"/>
            <pc:sldLayoutMk cId="1448159972" sldId="2147483759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45.720" v="25"/>
          <pc:sldLayoutMkLst>
            <pc:docMk/>
            <pc:sldMasterMk cId="808814584" sldId="2147483750"/>
            <pc:sldLayoutMk cId="2891522083" sldId="2147483760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45.720" v="25"/>
          <pc:sldLayoutMkLst>
            <pc:docMk/>
            <pc:sldMasterMk cId="808814584" sldId="2147483750"/>
            <pc:sldLayoutMk cId="3954826553" sldId="2147483761"/>
          </pc:sldLayoutMkLst>
        </pc:sldLayoutChg>
      </pc:sldMasterChg>
      <pc:sldMasterChg chg="add del addSldLayout delSldLayout modSldLayout">
        <pc:chgData name="Tess Plooij" userId="S::31623@ma-web.nl::441b9b0a-f451-44b2-8ef1-49926635266a" providerId="AD" clId="Web-{7C76D379-4360-48B6-817F-6F87246E1C35}" dt="2022-02-02T10:39:58.314" v="26"/>
        <pc:sldMasterMkLst>
          <pc:docMk/>
          <pc:sldMasterMk cId="2382574142" sldId="2147483762"/>
        </pc:sldMasterMkLst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3065437573" sldId="2147483763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2493845082" sldId="2147483764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2548109719" sldId="2147483765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2246207854" sldId="2147483766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4104583025" sldId="2147483767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911440639" sldId="2147483768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2943673042" sldId="2147483769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2895882539" sldId="2147483770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1458765911" sldId="2147483771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2410242935" sldId="2147483772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2403880053" sldId="2147483773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1179476979" sldId="2147483774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3463376417" sldId="2147483775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1318315597" sldId="2147483776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2000022209" sldId="2147483777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2940106699" sldId="2147483778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39:58.314" v="26"/>
          <pc:sldLayoutMkLst>
            <pc:docMk/>
            <pc:sldMasterMk cId="2382574142" sldId="2147483762"/>
            <pc:sldLayoutMk cId="2310460904" sldId="2147483779"/>
          </pc:sldLayoutMkLst>
        </pc:sldLayoutChg>
      </pc:sldMasterChg>
      <pc:sldMasterChg chg="add del addSldLayout delSldLayout modSldLayout">
        <pc:chgData name="Tess Plooij" userId="S::31623@ma-web.nl::441b9b0a-f451-44b2-8ef1-49926635266a" providerId="AD" clId="Web-{7C76D379-4360-48B6-817F-6F87246E1C35}" dt="2022-02-02T10:42:22.896" v="35"/>
        <pc:sldMasterMkLst>
          <pc:docMk/>
          <pc:sldMasterMk cId="1699452396" sldId="2147483780"/>
        </pc:sldMasterMkLst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3016216338" sldId="2147483781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1855348101" sldId="2147483782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1752861635" sldId="2147483783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3378617017" sldId="2147483784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1441092568" sldId="2147483785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2308922305" sldId="2147483786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3268868684" sldId="2147483787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4067102606" sldId="2147483788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1595575143" sldId="2147483789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975392461" sldId="2147483790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2317489424" sldId="2147483791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3965907904" sldId="2147483792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3317079240" sldId="2147483793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2170195754" sldId="2147483794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3358358180" sldId="2147483795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502250841" sldId="2147483796"/>
          </pc:sldLayoutMkLst>
        </pc:sldLayoutChg>
        <pc:sldLayoutChg chg="add del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1699452396" sldId="2147483780"/>
            <pc:sldLayoutMk cId="3605477181" sldId="2147483797"/>
          </pc:sldLayoutMkLst>
        </pc:sldLayoutChg>
      </pc:sldMasterChg>
      <pc:sldMasterChg chg="add addSldLayout modSldLayout">
        <pc:chgData name="Tess Plooij" userId="S::31623@ma-web.nl::441b9b0a-f451-44b2-8ef1-49926635266a" providerId="AD" clId="Web-{7C76D379-4360-48B6-817F-6F87246E1C35}" dt="2022-02-02T10:42:22.896" v="35"/>
        <pc:sldMasterMkLst>
          <pc:docMk/>
          <pc:sldMasterMk cId="3553777638" sldId="2147483798"/>
        </pc:sldMasterMkLst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509184821" sldId="2147483799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3009025631" sldId="2147483800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2084640043" sldId="2147483801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4113635314" sldId="2147483802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2171741018" sldId="2147483803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1835866652" sldId="2147483804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957228203" sldId="2147483805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1284398884" sldId="2147483806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363346932" sldId="2147483807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2811117933" sldId="2147483808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717330024" sldId="2147483809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2719094643" sldId="2147483810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3670856562" sldId="2147483811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1082723610" sldId="2147483812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161099406" sldId="2147483813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3162388295" sldId="2147483814"/>
          </pc:sldLayoutMkLst>
        </pc:sldLayoutChg>
        <pc:sldLayoutChg chg="add mod replId">
          <pc:chgData name="Tess Plooij" userId="S::31623@ma-web.nl::441b9b0a-f451-44b2-8ef1-49926635266a" providerId="AD" clId="Web-{7C76D379-4360-48B6-817F-6F87246E1C35}" dt="2022-02-02T10:42:22.896" v="35"/>
          <pc:sldLayoutMkLst>
            <pc:docMk/>
            <pc:sldMasterMk cId="3553777638" sldId="2147483798"/>
            <pc:sldLayoutMk cId="518209421" sldId="214748381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8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30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4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56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23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8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0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4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3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4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66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2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9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7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xd.adobe.com/view/9cee3c78-e053-49ff-8bf9-02f9d56362b2-c9bd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4658" y="755904"/>
            <a:ext cx="7711025" cy="3084576"/>
          </a:xfrm>
        </p:spPr>
        <p:txBody>
          <a:bodyPr anchor="ctr">
            <a:normAutofit/>
          </a:bodyPr>
          <a:lstStyle/>
          <a:p>
            <a:pPr algn="l"/>
            <a:r>
              <a:rPr lang="de-DE" err="1">
                <a:latin typeface="Myanmar Text"/>
                <a:ea typeface="Malgun Gothic"/>
                <a:cs typeface="Calibri Light"/>
              </a:rPr>
              <a:t>Interactieve</a:t>
            </a:r>
            <a:br>
              <a:rPr lang="de-DE">
                <a:latin typeface="Myanmar Text"/>
                <a:cs typeface="Calibri Light"/>
              </a:rPr>
            </a:br>
            <a:r>
              <a:rPr lang="de-DE" err="1">
                <a:latin typeface="Myanmar Text"/>
                <a:ea typeface="Malgun Gothic"/>
                <a:cs typeface="Calibri Light"/>
              </a:rPr>
              <a:t>Kunstspeeltuin</a:t>
            </a:r>
            <a:endParaRPr lang="en-US">
              <a:latin typeface="Myanmar Text"/>
              <a:ea typeface="Malgun Gothic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7912131" y="4089910"/>
            <a:ext cx="3316702" cy="171217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de-DE">
                <a:latin typeface="Myanmar Text"/>
                <a:cs typeface="Calibri"/>
              </a:rPr>
              <a:t>Jonatan, Michelle, </a:t>
            </a:r>
            <a:r>
              <a:rPr lang="de-DE" err="1">
                <a:latin typeface="Myanmar Text"/>
                <a:cs typeface="Calibri"/>
              </a:rPr>
              <a:t>Ceren</a:t>
            </a:r>
            <a:r>
              <a:rPr lang="de-DE">
                <a:latin typeface="Myanmar Text"/>
                <a:cs typeface="Calibri"/>
              </a:rPr>
              <a:t>, Danny, Shi Hua, Tess. </a:t>
            </a:r>
            <a:endParaRPr lang="de-DE">
              <a:latin typeface="Myanmar Text"/>
            </a:endParaRP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FFCB0-D597-4980-8AAC-711C0E77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205" y="624622"/>
            <a:ext cx="3595508" cy="741402"/>
          </a:xfrm>
        </p:spPr>
        <p:txBody>
          <a:bodyPr/>
          <a:lstStyle/>
          <a:p>
            <a:r>
              <a:rPr lang="nl-NL" err="1">
                <a:cs typeface="Calibri Light"/>
              </a:rPr>
              <a:t>Wireframes</a:t>
            </a:r>
            <a:endParaRPr lang="nl-NL" err="1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96912CFD-B71B-458D-9F5C-2C19D16E4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2784" y="277005"/>
            <a:ext cx="2991691" cy="4387565"/>
          </a:xfrm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689F6854-594A-4817-AF35-E5426DE0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863" y="1682823"/>
            <a:ext cx="3206684" cy="3708873"/>
          </a:xfrm>
          <a:prstGeom prst="rect">
            <a:avLst/>
          </a:prstGeom>
        </p:spPr>
      </p:pic>
      <p:pic>
        <p:nvPicPr>
          <p:cNvPr id="6" name="Afbeelding 6">
            <a:extLst>
              <a:ext uri="{FF2B5EF4-FFF2-40B4-BE49-F238E27FC236}">
                <a16:creationId xmlns:a16="http://schemas.microsoft.com/office/drawing/2014/main" id="{60FF50A6-434B-431C-B866-BFDC2B449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994" y="593889"/>
            <a:ext cx="2667796" cy="537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3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9CD43-0F80-4C6C-A390-5361ED17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796" y="243163"/>
            <a:ext cx="6944991" cy="855083"/>
          </a:xfrm>
        </p:spPr>
        <p:txBody>
          <a:bodyPr/>
          <a:lstStyle/>
          <a:p>
            <a:r>
              <a:rPr lang="nl-NL"/>
              <a:t>Ontwerp Sprookje</a:t>
            </a:r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D292169D-D0BB-42BC-8C8D-0F29F195F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6820" y="201357"/>
            <a:ext cx="3543397" cy="4971934"/>
          </a:xfrm>
        </p:spPr>
      </p:pic>
      <p:pic>
        <p:nvPicPr>
          <p:cNvPr id="8" name="Afbeelding 8">
            <a:extLst>
              <a:ext uri="{FF2B5EF4-FFF2-40B4-BE49-F238E27FC236}">
                <a16:creationId xmlns:a16="http://schemas.microsoft.com/office/drawing/2014/main" id="{26E77468-464B-4D12-8A28-8DA9DE8F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71" y="2284561"/>
            <a:ext cx="2971015" cy="3315333"/>
          </a:xfrm>
          <a:prstGeom prst="rect">
            <a:avLst/>
          </a:prstGeom>
        </p:spPr>
      </p:pic>
      <p:pic>
        <p:nvPicPr>
          <p:cNvPr id="9" name="Afbeelding 9" descr="Afbeelding met tekst, verschillend, schermafbeelding, diverse&#10;&#10;Automatisch gegenereerde beschrijving">
            <a:extLst>
              <a:ext uri="{FF2B5EF4-FFF2-40B4-BE49-F238E27FC236}">
                <a16:creationId xmlns:a16="http://schemas.microsoft.com/office/drawing/2014/main" id="{98DBE616-7F0C-45B9-B0CC-13CE1687F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51" y="1315291"/>
            <a:ext cx="2635980" cy="51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8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13184-627D-4574-AE8D-297239DB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34" y="254976"/>
            <a:ext cx="5999443" cy="776526"/>
          </a:xfrm>
        </p:spPr>
        <p:txBody>
          <a:bodyPr/>
          <a:lstStyle/>
          <a:p>
            <a:r>
              <a:rPr lang="nl-NL"/>
              <a:t>Ontwerp Duister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337EA88F-9A36-4342-BD5B-A864593A9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3871" y="199408"/>
            <a:ext cx="3234945" cy="4524161"/>
          </a:xfrm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64F2E942-8F66-4382-B24B-78587BAC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06" y="2204769"/>
            <a:ext cx="3010292" cy="3353183"/>
          </a:xfrm>
          <a:prstGeom prst="rect">
            <a:avLst/>
          </a:prstGeom>
        </p:spPr>
      </p:pic>
      <p:pic>
        <p:nvPicPr>
          <p:cNvPr id="6" name="Afbeelding 6" descr="Afbeelding met tekst, scherm, verschillend, schermafbeelding&#10;&#10;Automatisch gegenereerde beschrijving">
            <a:extLst>
              <a:ext uri="{FF2B5EF4-FFF2-40B4-BE49-F238E27FC236}">
                <a16:creationId xmlns:a16="http://schemas.microsoft.com/office/drawing/2014/main" id="{1C194952-FF1A-49E3-ABB8-AC25B5B9D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8" y="1360476"/>
            <a:ext cx="2682547" cy="52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9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3ECFF-C5F2-46DC-BBDB-909681ED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67023"/>
            <a:ext cx="9692640" cy="855083"/>
          </a:xfrm>
        </p:spPr>
        <p:txBody>
          <a:bodyPr/>
          <a:lstStyle/>
          <a:p>
            <a:r>
              <a:rPr lang="nl-NL" err="1"/>
              <a:t>Klikbaar</a:t>
            </a:r>
            <a:r>
              <a:rPr lang="nl-NL"/>
              <a:t> prototype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946BF3-0BD2-4A33-98E3-7554DD0A2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ea typeface="+mn-lt"/>
                <a:cs typeface="+mn-lt"/>
                <a:hlinkClick r:id="rId2"/>
              </a:rPr>
              <a:t>https://xd.adobe.com/view/9cee3c78-e053-49ff-8bf9-02f9d56362b2-c9bd/</a:t>
            </a:r>
            <a:r>
              <a:rPr lang="nl-NL">
                <a:ea typeface="+mn-lt"/>
                <a:cs typeface="+mn-lt"/>
              </a:rPr>
              <a:t> 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2035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C28E3-ADB1-40EA-B375-5ECA69C9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7"/>
            <a:ext cx="9991155" cy="760815"/>
          </a:xfrm>
        </p:spPr>
        <p:txBody>
          <a:bodyPr>
            <a:normAutofit fontScale="90000"/>
          </a:bodyPr>
          <a:lstStyle/>
          <a:p>
            <a:r>
              <a:rPr lang="nl-NL"/>
              <a:t>Marketingcampagne Posters - Schets</a:t>
            </a:r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7B4E8BC7-9091-4393-9492-0B10E13C0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459276" y="268848"/>
            <a:ext cx="2517030" cy="4351337"/>
          </a:xfr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D2D2D0A7-0C14-4028-BFEA-E33A1C5C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42489" y="3172394"/>
            <a:ext cx="2743200" cy="4020855"/>
          </a:xfrm>
          <a:prstGeom prst="rect">
            <a:avLst/>
          </a:prstGeom>
        </p:spPr>
      </p:pic>
      <p:pic>
        <p:nvPicPr>
          <p:cNvPr id="6" name="Afbeelding 6">
            <a:extLst>
              <a:ext uri="{FF2B5EF4-FFF2-40B4-BE49-F238E27FC236}">
                <a16:creationId xmlns:a16="http://schemas.microsoft.com/office/drawing/2014/main" id="{15793642-CD23-4304-9D74-7259CFAE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914355" y="1972091"/>
            <a:ext cx="4518581" cy="34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5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EBB8E-B340-45D0-985C-1B185931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74442"/>
            <a:ext cx="10018713" cy="790366"/>
          </a:xfrm>
        </p:spPr>
        <p:txBody>
          <a:bodyPr/>
          <a:lstStyle/>
          <a:p>
            <a:r>
              <a:rPr lang="nl-NL">
                <a:ea typeface="+mj-lt"/>
                <a:cs typeface="+mj-lt"/>
              </a:rPr>
              <a:t>Marketingcampagne Posters </a:t>
            </a:r>
          </a:p>
          <a:p>
            <a:endParaRPr lang="nl-NL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C655CD40-58B3-4C19-B2F8-5832AF6B7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208" y="1076248"/>
            <a:ext cx="3781767" cy="5380429"/>
          </a:xfr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BB7E71A8-4DC1-4D53-BBFE-6336A762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909" y="1064999"/>
            <a:ext cx="3788004" cy="539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70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6FC31-B3E8-4034-84C3-EC9AD931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77" y="1008399"/>
            <a:ext cx="10018713" cy="439957"/>
          </a:xfrm>
        </p:spPr>
        <p:txBody>
          <a:bodyPr>
            <a:normAutofit fontScale="90000"/>
          </a:bodyPr>
          <a:lstStyle/>
          <a:p>
            <a:r>
              <a:rPr lang="nl-NL">
                <a:ea typeface="+mj-lt"/>
                <a:cs typeface="+mj-lt"/>
              </a:rPr>
              <a:t>Marketingcampagne </a:t>
            </a:r>
            <a:r>
              <a:rPr lang="nl-NL" err="1">
                <a:ea typeface="+mj-lt"/>
                <a:cs typeface="+mj-lt"/>
              </a:rPr>
              <a:t>Social</a:t>
            </a:r>
            <a:r>
              <a:rPr lang="nl-NL">
                <a:ea typeface="+mj-lt"/>
                <a:cs typeface="+mj-lt"/>
              </a:rPr>
              <a:t> Media</a:t>
            </a:r>
            <a:endParaRPr lang="en-US">
              <a:ea typeface="+mj-lt"/>
              <a:cs typeface="+mj-lt"/>
            </a:endParaRPr>
          </a:p>
          <a:p>
            <a:endParaRPr lang="nl-NL">
              <a:ea typeface="+mj-lt"/>
              <a:cs typeface="+mj-lt"/>
            </a:endParaRPr>
          </a:p>
          <a:p>
            <a:endParaRPr lang="nl-NL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C8769BFD-6223-452F-ABE6-C0978E986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804" y="2032926"/>
            <a:ext cx="3119725" cy="3124201"/>
          </a:xfrm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6F742B19-3034-464D-AC21-ED26A267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64" y="2033187"/>
            <a:ext cx="3115856" cy="3125348"/>
          </a:xfrm>
          <a:prstGeom prst="rect">
            <a:avLst/>
          </a:prstGeom>
        </p:spPr>
      </p:pic>
      <p:pic>
        <p:nvPicPr>
          <p:cNvPr id="6" name="Afbeelding 6" descr="Afbeelding met tekst, natuur, open haard&#10;&#10;Automatisch gegenereerde beschrijving">
            <a:extLst>
              <a:ext uri="{FF2B5EF4-FFF2-40B4-BE49-F238E27FC236}">
                <a16:creationId xmlns:a16="http://schemas.microsoft.com/office/drawing/2014/main" id="{85AF527E-A63E-4FCA-962A-94540CA2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70" y="2031554"/>
            <a:ext cx="3121418" cy="31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8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6FC31-B3E8-4034-84C3-EC9AD931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77" y="1008399"/>
            <a:ext cx="10018713" cy="439957"/>
          </a:xfrm>
        </p:spPr>
        <p:txBody>
          <a:bodyPr>
            <a:normAutofit fontScale="90000"/>
          </a:bodyPr>
          <a:lstStyle/>
          <a:p>
            <a:r>
              <a:rPr lang="nl-NL">
                <a:ea typeface="+mj-lt"/>
                <a:cs typeface="+mj-lt"/>
              </a:rPr>
              <a:t>Marketingcampagne </a:t>
            </a:r>
            <a:r>
              <a:rPr lang="nl-NL" err="1">
                <a:ea typeface="+mj-lt"/>
                <a:cs typeface="+mj-lt"/>
              </a:rPr>
              <a:t>Social</a:t>
            </a:r>
            <a:r>
              <a:rPr lang="nl-NL">
                <a:ea typeface="+mj-lt"/>
                <a:cs typeface="+mj-lt"/>
              </a:rPr>
              <a:t> Media</a:t>
            </a:r>
            <a:endParaRPr lang="en-US">
              <a:ea typeface="+mj-lt"/>
              <a:cs typeface="+mj-lt"/>
            </a:endParaRPr>
          </a:p>
          <a:p>
            <a:endParaRPr lang="nl-NL">
              <a:ea typeface="+mj-lt"/>
              <a:cs typeface="+mj-lt"/>
            </a:endParaRPr>
          </a:p>
          <a:p>
            <a:endParaRPr lang="nl-NL"/>
          </a:p>
        </p:txBody>
      </p:sp>
      <p:pic>
        <p:nvPicPr>
          <p:cNvPr id="9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D59F6F85-C42A-418A-8C83-1DCC7831B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142" y="2012069"/>
            <a:ext cx="3119819" cy="3110294"/>
          </a:xfrm>
          <a:prstGeom prst="rect">
            <a:avLst/>
          </a:prstGeom>
        </p:spPr>
      </p:pic>
      <p:pic>
        <p:nvPicPr>
          <p:cNvPr id="10" name="Afbeelding 10">
            <a:extLst>
              <a:ext uri="{FF2B5EF4-FFF2-40B4-BE49-F238E27FC236}">
                <a16:creationId xmlns:a16="http://schemas.microsoft.com/office/drawing/2014/main" id="{D83BAFAF-9B93-428F-9C7A-27D2F1A1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097" y="2010331"/>
            <a:ext cx="3119819" cy="3110294"/>
          </a:xfrm>
          <a:prstGeom prst="rect">
            <a:avLst/>
          </a:prstGeom>
        </p:spPr>
      </p:pic>
      <p:pic>
        <p:nvPicPr>
          <p:cNvPr id="11" name="Afbeelding 11">
            <a:extLst>
              <a:ext uri="{FF2B5EF4-FFF2-40B4-BE49-F238E27FC236}">
                <a16:creationId xmlns:a16="http://schemas.microsoft.com/office/drawing/2014/main" id="{8AE5AA52-888A-49DD-AD57-155D31335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535" y="2014155"/>
            <a:ext cx="3119819" cy="31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6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6FC31-B3E8-4034-84C3-EC9AD931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77" y="1008399"/>
            <a:ext cx="10018713" cy="439957"/>
          </a:xfrm>
        </p:spPr>
        <p:txBody>
          <a:bodyPr>
            <a:normAutofit fontScale="90000"/>
          </a:bodyPr>
          <a:lstStyle/>
          <a:p>
            <a:r>
              <a:rPr lang="nl-NL">
                <a:ea typeface="+mj-lt"/>
                <a:cs typeface="+mj-lt"/>
              </a:rPr>
              <a:t>Marketingcampagne </a:t>
            </a:r>
            <a:r>
              <a:rPr lang="nl-NL" err="1">
                <a:ea typeface="+mj-lt"/>
                <a:cs typeface="+mj-lt"/>
              </a:rPr>
              <a:t>Social</a:t>
            </a:r>
            <a:r>
              <a:rPr lang="nl-NL">
                <a:ea typeface="+mj-lt"/>
                <a:cs typeface="+mj-lt"/>
              </a:rPr>
              <a:t> Media</a:t>
            </a:r>
            <a:endParaRPr lang="en-US">
              <a:ea typeface="+mj-lt"/>
              <a:cs typeface="+mj-lt"/>
            </a:endParaRPr>
          </a:p>
          <a:p>
            <a:endParaRPr lang="nl-NL">
              <a:ea typeface="+mj-lt"/>
              <a:cs typeface="+mj-lt"/>
            </a:endParaRPr>
          </a:p>
          <a:p>
            <a:endParaRPr lang="nl-NL"/>
          </a:p>
        </p:txBody>
      </p:sp>
      <p:pic>
        <p:nvPicPr>
          <p:cNvPr id="3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80A87ECB-39BF-4C4D-ADDC-C3955BF0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868" y="2006159"/>
            <a:ext cx="3101534" cy="3076922"/>
          </a:xfrm>
          <a:prstGeom prst="rect">
            <a:avLst/>
          </a:prstGeom>
        </p:spPr>
      </p:pic>
      <p:pic>
        <p:nvPicPr>
          <p:cNvPr id="4" name="Afbeelding 4">
            <a:extLst>
              <a:ext uri="{FF2B5EF4-FFF2-40B4-BE49-F238E27FC236}">
                <a16:creationId xmlns:a16="http://schemas.microsoft.com/office/drawing/2014/main" id="{FCF0BCDE-B452-448B-966B-AA5EF509F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123" y="2054479"/>
            <a:ext cx="3018104" cy="3027629"/>
          </a:xfrm>
          <a:prstGeom prst="rect">
            <a:avLst/>
          </a:prstGeom>
        </p:spPr>
      </p:pic>
      <p:pic>
        <p:nvPicPr>
          <p:cNvPr id="5" name="Afbeelding 5" descr="Afbeelding met tekst, visitekaartje, galerie, schermafbeelding&#10;&#10;Automatisch gegenereerde beschrijving">
            <a:extLst>
              <a:ext uri="{FF2B5EF4-FFF2-40B4-BE49-F238E27FC236}">
                <a16:creationId xmlns:a16="http://schemas.microsoft.com/office/drawing/2014/main" id="{49CB5D83-7207-48B8-8A00-784696175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13" y="2008245"/>
            <a:ext cx="3090410" cy="307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4FAF3-2701-493F-8095-7A76F282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025" y="1680029"/>
            <a:ext cx="10018713" cy="1752599"/>
          </a:xfrm>
        </p:spPr>
        <p:txBody>
          <a:bodyPr>
            <a:normAutofit/>
          </a:bodyPr>
          <a:lstStyle/>
          <a:p>
            <a:r>
              <a:rPr lang="nl-NL" sz="6000"/>
              <a:t>Proces van het ei 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6AC20D0-F64A-4534-8325-B7D8E94945AC}"/>
              </a:ext>
            </a:extLst>
          </p:cNvPr>
          <p:cNvSpPr txBox="1"/>
          <p:nvPr/>
        </p:nvSpPr>
        <p:spPr>
          <a:xfrm>
            <a:off x="4042229" y="3425372"/>
            <a:ext cx="43252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- Moodboards</a:t>
            </a:r>
          </a:p>
          <a:p>
            <a:r>
              <a:rPr lang="nl-NL"/>
              <a:t>- Maquette </a:t>
            </a:r>
          </a:p>
          <a:p>
            <a:r>
              <a:rPr lang="nl-NL"/>
              <a:t>- Projectiemappen</a:t>
            </a:r>
          </a:p>
        </p:txBody>
      </p:sp>
    </p:spTree>
    <p:extLst>
      <p:ext uri="{BB962C8B-B14F-4D97-AF65-F5344CB8AC3E}">
        <p14:creationId xmlns:p14="http://schemas.microsoft.com/office/powerpoint/2010/main" val="160344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B44908C-2AB3-4B87-9D70-81B7423BB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6" r="2" b="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4372833-E871-43B0-A940-3D0731A4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nl-NL">
                <a:latin typeface="Myanmar Text"/>
                <a:cs typeface="Calibri Light"/>
              </a:rPr>
              <a:t>Inhoud</a:t>
            </a:r>
            <a:endParaRPr lang="nl-NL">
              <a:latin typeface="Myanmar Text"/>
              <a:cs typeface="Myanmar Tex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F8617E-2977-4D1B-A32D-99FFB7B7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2000"/>
              <a:t>Onderzoek</a:t>
            </a:r>
          </a:p>
          <a:p>
            <a:r>
              <a:rPr lang="nl-NL" sz="2000"/>
              <a:t>Concept</a:t>
            </a:r>
          </a:p>
          <a:p>
            <a:r>
              <a:rPr lang="nl-NL" sz="2000"/>
              <a:t>Marketing campagne</a:t>
            </a:r>
          </a:p>
          <a:p>
            <a:pPr>
              <a:buClr>
                <a:srgbClr val="1287C3"/>
              </a:buClr>
            </a:pPr>
            <a:r>
              <a:rPr lang="nl-NL" sz="2000"/>
              <a:t>De kunstpeeltuin</a:t>
            </a:r>
          </a:p>
          <a:p>
            <a:endParaRPr lang="nl-NL" sz="2000"/>
          </a:p>
          <a:p>
            <a:endParaRPr lang="nl-NL" sz="2000"/>
          </a:p>
          <a:p>
            <a:endParaRPr lang="nl-NL" sz="2000"/>
          </a:p>
        </p:txBody>
      </p:sp>
    </p:spTree>
    <p:extLst>
      <p:ext uri="{BB962C8B-B14F-4D97-AF65-F5344CB8AC3E}">
        <p14:creationId xmlns:p14="http://schemas.microsoft.com/office/powerpoint/2010/main" val="222385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04DFC-DFCB-4464-B96F-7D8660B2E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7B28A9E-739C-4EF9-A67B-B15E28777D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1329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7441B-2845-4B47-B3B1-222C4193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5" y="2151743"/>
            <a:ext cx="4611297" cy="1752599"/>
          </a:xfrm>
        </p:spPr>
        <p:txBody>
          <a:bodyPr>
            <a:normAutofit/>
          </a:bodyPr>
          <a:lstStyle/>
          <a:p>
            <a:r>
              <a:rPr lang="nl-NL"/>
              <a:t>Projectie mappen</a:t>
            </a:r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3D65499C-24FB-4049-83A3-EFE23067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146" y="648931"/>
            <a:ext cx="4798884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8" descr="Afbeelding met grond, buiten, geel, stoeprand&#10;&#10;Automatisch gegenereerde beschrijving">
            <a:extLst>
              <a:ext uri="{FF2B5EF4-FFF2-40B4-BE49-F238E27FC236}">
                <a16:creationId xmlns:a16="http://schemas.microsoft.com/office/drawing/2014/main" id="{5BF49172-6A01-4B8F-B760-2F8B3164E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3" r="-6" b="4954"/>
          <a:stretch/>
        </p:blipFill>
        <p:spPr>
          <a:xfrm>
            <a:off x="7058045" y="1014144"/>
            <a:ext cx="1996610" cy="2206345"/>
          </a:xfrm>
          <a:prstGeom prst="rect">
            <a:avLst/>
          </a:prstGeom>
        </p:spPr>
      </p:pic>
      <p:pic>
        <p:nvPicPr>
          <p:cNvPr id="4" name="Afbeelding 4" descr="Afbeelding met tekst, natuur&#10;&#10;Automatisch gegenereerde beschrijving">
            <a:extLst>
              <a:ext uri="{FF2B5EF4-FFF2-40B4-BE49-F238E27FC236}">
                <a16:creationId xmlns:a16="http://schemas.microsoft.com/office/drawing/2014/main" id="{BA6A53C9-3C79-4349-981E-7A7694AB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0" r="-6" b="14887"/>
          <a:stretch/>
        </p:blipFill>
        <p:spPr>
          <a:xfrm>
            <a:off x="9218381" y="1011764"/>
            <a:ext cx="1996610" cy="2206345"/>
          </a:xfrm>
          <a:prstGeom prst="rect">
            <a:avLst/>
          </a:prstGeom>
        </p:spPr>
      </p:pic>
      <p:pic>
        <p:nvPicPr>
          <p:cNvPr id="7" name="Afbeelding 7" descr="Afbeelding met tekst, binnen, vloer, rommelig&#10;&#10;Automatisch gegenereerde beschrijving">
            <a:extLst>
              <a:ext uri="{FF2B5EF4-FFF2-40B4-BE49-F238E27FC236}">
                <a16:creationId xmlns:a16="http://schemas.microsoft.com/office/drawing/2014/main" id="{24BF21CE-69B9-453A-9FF6-C51933C001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6020"/>
          <a:stretch/>
        </p:blipFill>
        <p:spPr>
          <a:xfrm>
            <a:off x="7058045" y="3362176"/>
            <a:ext cx="1996610" cy="2196298"/>
          </a:xfrm>
          <a:prstGeom prst="rect">
            <a:avLst/>
          </a:prstGeom>
        </p:spPr>
      </p:pic>
      <p:pic>
        <p:nvPicPr>
          <p:cNvPr id="6" name="Afbeelding 6" descr="Afbeelding met binnen, vloer, persoon&#10;&#10;Automatisch gegenereerde beschrijving">
            <a:extLst>
              <a:ext uri="{FF2B5EF4-FFF2-40B4-BE49-F238E27FC236}">
                <a16:creationId xmlns:a16="http://schemas.microsoft.com/office/drawing/2014/main" id="{25D3D539-A5E0-4B07-81D3-B81159A1AF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" b="26296"/>
          <a:stretch/>
        </p:blipFill>
        <p:spPr>
          <a:xfrm>
            <a:off x="9218381" y="3362176"/>
            <a:ext cx="1996610" cy="21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C39A5A-6D63-4FAC-B6C2-D37778B9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0E46C4F-3514-46CB-AE42-CB6078352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5084902-5C24-45E2-B5A3-092541E3C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7FA1E91-A8BC-48A2-AC9A-E89FD9612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4E3167-8F97-4F74-BF1C-06B09CB71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008DBEC-8AE7-4A3E-92FB-A56EDF90D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A04160F-52CD-4394-AAF9-EE7B5A1F4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7BB6CAC-E0DD-419A-A49F-5B2EC691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953" y="2383971"/>
            <a:ext cx="2543201" cy="1752599"/>
          </a:xfrm>
        </p:spPr>
        <p:txBody>
          <a:bodyPr anchor="b">
            <a:normAutofit/>
          </a:bodyPr>
          <a:lstStyle/>
          <a:p>
            <a:pPr algn="l"/>
            <a:r>
              <a:rPr lang="nl-NL" sz="3200"/>
              <a:t>Stand projector </a:t>
            </a:r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55599FE3-8CCE-4364-9F89-0C11699C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E57F0E2B-26D2-4148-8E37-872BEB900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" r="1129" b="-1"/>
          <a:stretch/>
        </p:blipFill>
        <p:spPr>
          <a:xfrm>
            <a:off x="4941202" y="1011765"/>
            <a:ext cx="6237359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3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EF84F-84AD-4967-B17F-27E31DCC7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Bouw van het ei 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AB5E92-3398-4D61-9B34-3A6B6C713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Stap 1: Het skelet </a:t>
            </a:r>
          </a:p>
          <a:p>
            <a:pPr>
              <a:buClr>
                <a:srgbClr val="1287C3"/>
              </a:buClr>
            </a:pPr>
            <a:r>
              <a:rPr lang="nl-NL"/>
              <a:t>Stap 2: De eerste laag </a:t>
            </a:r>
          </a:p>
          <a:p>
            <a:pPr>
              <a:buClr>
                <a:srgbClr val="1287C3"/>
              </a:buClr>
            </a:pPr>
            <a:r>
              <a:rPr lang="nl-NL"/>
              <a:t>Stap 3: De tweede laag </a:t>
            </a:r>
          </a:p>
          <a:p>
            <a:pPr>
              <a:buClr>
                <a:srgbClr val="1287C3"/>
              </a:buClr>
            </a:pPr>
            <a:r>
              <a:rPr lang="nl-NL"/>
              <a:t>Stap 4: Afwerken binnen en buitenkant </a:t>
            </a:r>
          </a:p>
          <a:p>
            <a:pPr>
              <a:buClr>
                <a:srgbClr val="1287C3"/>
              </a:buClr>
            </a:pPr>
            <a:r>
              <a:rPr lang="nl-NL"/>
              <a:t>Stap 5: interactief maken</a:t>
            </a:r>
          </a:p>
        </p:txBody>
      </p:sp>
    </p:spTree>
    <p:extLst>
      <p:ext uri="{BB962C8B-B14F-4D97-AF65-F5344CB8AC3E}">
        <p14:creationId xmlns:p14="http://schemas.microsoft.com/office/powerpoint/2010/main" val="46808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C4FE6-F7B3-41C4-A940-DC8B5E58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>
            <a:normAutofit/>
          </a:bodyPr>
          <a:lstStyle/>
          <a:p>
            <a:r>
              <a:rPr lang="nl-NL"/>
              <a:t>Stap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09C37F-A841-4561-9589-23A213DD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5747778" cy="3124201"/>
          </a:xfrm>
        </p:spPr>
        <p:txBody>
          <a:bodyPr>
            <a:normAutofit/>
          </a:bodyPr>
          <a:lstStyle/>
          <a:p>
            <a:r>
              <a:rPr lang="en-US" err="1"/>
              <a:t>Eerst</a:t>
            </a:r>
            <a:r>
              <a:rPr lang="en-US"/>
              <a:t> </a:t>
            </a:r>
            <a:r>
              <a:rPr lang="en-US" err="1"/>
              <a:t>hebben</a:t>
            </a:r>
            <a:r>
              <a:rPr lang="en-US"/>
              <a:t> we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houten</a:t>
            </a:r>
            <a:r>
              <a:rPr lang="en-US"/>
              <a:t> </a:t>
            </a:r>
            <a:r>
              <a:rPr lang="en-US" err="1"/>
              <a:t>bodem</a:t>
            </a:r>
            <a:r>
              <a:rPr lang="en-US"/>
              <a:t> </a:t>
            </a:r>
            <a:r>
              <a:rPr lang="en-US" err="1"/>
              <a:t>gemaakt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het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vervolgens</a:t>
            </a:r>
            <a:r>
              <a:rPr lang="en-US"/>
              <a:t> </a:t>
            </a:r>
            <a:r>
              <a:rPr lang="en-US" err="1"/>
              <a:t>gaten</a:t>
            </a:r>
            <a:r>
              <a:rPr lang="en-US"/>
              <a:t> </a:t>
            </a:r>
            <a:r>
              <a:rPr lang="en-US" err="1"/>
              <a:t>geboord</a:t>
            </a:r>
            <a:r>
              <a:rPr lang="en-US"/>
              <a:t> in de </a:t>
            </a:r>
            <a:r>
              <a:rPr lang="en-US" err="1"/>
              <a:t>bovenste</a:t>
            </a:r>
            <a:r>
              <a:rPr lang="en-US"/>
              <a:t> ring om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pvc</a:t>
            </a:r>
            <a:r>
              <a:rPr lang="en-US"/>
              <a:t> </a:t>
            </a:r>
            <a:r>
              <a:rPr lang="en-US" err="1"/>
              <a:t>buizen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 </a:t>
            </a:r>
            <a:r>
              <a:rPr lang="en-US" err="1"/>
              <a:t>bevestigen</a:t>
            </a:r>
            <a:r>
              <a:rPr lang="en-US"/>
              <a:t>. Om de </a:t>
            </a:r>
            <a:r>
              <a:rPr lang="en-US" err="1"/>
              <a:t>buizen</a:t>
            </a:r>
            <a:r>
              <a:rPr lang="en-US"/>
              <a:t> op </a:t>
            </a:r>
            <a:r>
              <a:rPr lang="en-US" err="1"/>
              <a:t>hun</a:t>
            </a:r>
            <a:r>
              <a:rPr lang="en-US"/>
              <a:t> </a:t>
            </a:r>
            <a:r>
              <a:rPr lang="en-US" err="1"/>
              <a:t>plek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 </a:t>
            </a:r>
            <a:r>
              <a:rPr lang="en-US" err="1"/>
              <a:t>houden</a:t>
            </a:r>
            <a:r>
              <a:rPr lang="en-US"/>
              <a:t> </a:t>
            </a:r>
            <a:r>
              <a:rPr lang="en-US" err="1"/>
              <a:t>hebben</a:t>
            </a:r>
            <a:r>
              <a:rPr lang="en-US"/>
              <a:t> we </a:t>
            </a:r>
            <a:r>
              <a:rPr lang="en-US" err="1"/>
              <a:t>schroeven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tyrap</a:t>
            </a:r>
            <a:r>
              <a:rPr lang="en-US"/>
              <a:t> </a:t>
            </a:r>
            <a:r>
              <a:rPr lang="en-US" err="1"/>
              <a:t>gebruikt</a:t>
            </a:r>
            <a:r>
              <a:rPr lang="en-US"/>
              <a:t>.</a:t>
            </a:r>
          </a:p>
        </p:txBody>
      </p:sp>
      <p:sp>
        <p:nvSpPr>
          <p:cNvPr id="24" name="Rounded Rectangle 6">
            <a:extLst>
              <a:ext uri="{FF2B5EF4-FFF2-40B4-BE49-F238E27FC236}">
                <a16:creationId xmlns:a16="http://schemas.microsoft.com/office/drawing/2014/main" id="{93C4D4C4-585F-43C1-BF44-268A79A02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4A60DB8C-538E-410B-9537-EEBB88661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64"/>
          <a:stretch/>
        </p:blipFill>
        <p:spPr>
          <a:xfrm>
            <a:off x="7873801" y="1011765"/>
            <a:ext cx="3341190" cy="2191058"/>
          </a:xfrm>
          <a:prstGeom prst="rect">
            <a:avLst/>
          </a:prstGeom>
        </p:spPr>
      </p:pic>
      <p:pic>
        <p:nvPicPr>
          <p:cNvPr id="5" name="Afbeelding 5">
            <a:extLst>
              <a:ext uri="{FF2B5EF4-FFF2-40B4-BE49-F238E27FC236}">
                <a16:creationId xmlns:a16="http://schemas.microsoft.com/office/drawing/2014/main" id="{3A659235-3E65-4EF2-ADBF-88EDDDB5D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94" r="-2" b="37121"/>
          <a:stretch/>
        </p:blipFill>
        <p:spPr>
          <a:xfrm>
            <a:off x="7873801" y="3367415"/>
            <a:ext cx="3341190" cy="21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73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>
            <a:extLst>
              <a:ext uri="{FF2B5EF4-FFF2-40B4-BE49-F238E27FC236}">
                <a16:creationId xmlns:a16="http://schemas.microsoft.com/office/drawing/2014/main" id="{6882CAB1-D24C-4A43-AA9F-8F7B076B2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6" b="49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FA5110-B677-4D2D-9D23-DFB5E3C3A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0184" y="3531612"/>
            <a:ext cx="6672838" cy="1414311"/>
          </a:xfrm>
        </p:spPr>
        <p:txBody>
          <a:bodyPr>
            <a:normAutofit/>
          </a:bodyPr>
          <a:lstStyle/>
          <a:p>
            <a:r>
              <a:rPr lang="nl-NL" sz="4800"/>
              <a:t>Stap 2 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E2751C0-081D-4356-B3C6-60F6CC25B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0185" y="5023821"/>
            <a:ext cx="6672838" cy="476867"/>
          </a:xfrm>
        </p:spPr>
        <p:txBody>
          <a:bodyPr>
            <a:normAutofit/>
          </a:bodyPr>
          <a:lstStyle/>
          <a:p>
            <a:r>
              <a:rPr lang="nl-NL" sz="1800"/>
              <a:t>Folie </a:t>
            </a:r>
            <a:r>
              <a:rPr lang="nl-NL" sz="1800" err="1"/>
              <a:t>wrap</a:t>
            </a:r>
            <a:r>
              <a:rPr lang="nl-NL" sz="1800"/>
              <a:t> om het skelet heen</a:t>
            </a:r>
          </a:p>
        </p:txBody>
      </p:sp>
    </p:spTree>
    <p:extLst>
      <p:ext uri="{BB962C8B-B14F-4D97-AF65-F5344CB8AC3E}">
        <p14:creationId xmlns:p14="http://schemas.microsoft.com/office/powerpoint/2010/main" val="2754867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433B9-3D06-41CA-ACFB-6E3D996B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3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EC310E-BAA5-4CFA-AEB7-EF3E0DD97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papiermache</a:t>
            </a:r>
          </a:p>
        </p:txBody>
      </p:sp>
    </p:spTree>
    <p:extLst>
      <p:ext uri="{BB962C8B-B14F-4D97-AF65-F5344CB8AC3E}">
        <p14:creationId xmlns:p14="http://schemas.microsoft.com/office/powerpoint/2010/main" val="2692078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3943A-3EF6-419A-A6F6-A6C268A5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4 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DF3E16-22AC-48F6-A58B-D1A918749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36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0FBCEC-C446-4238-AD26-9F59DAF8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5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011AC6-CE3A-4B54-8267-4CA0F81B4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887" y="-1"/>
            <a:ext cx="3799346" cy="3124201"/>
          </a:xfrm>
        </p:spPr>
      </p:pic>
      <p:pic>
        <p:nvPicPr>
          <p:cNvPr id="3" name="Picture 4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3E6DB27E-940B-4BCA-8312-D8586190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10" y="1687"/>
            <a:ext cx="3175686" cy="2386913"/>
          </a:xfrm>
          <a:prstGeom prst="rect">
            <a:avLst/>
          </a:prstGeom>
        </p:spPr>
      </p:pic>
      <p:pic>
        <p:nvPicPr>
          <p:cNvPr id="6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69B229B-E105-4970-AD29-0F3440C5E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6" y="2390002"/>
            <a:ext cx="2743200" cy="2057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69FF8AF-58F9-441D-8A9F-3B63A049C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157" y="3121111"/>
            <a:ext cx="2743200" cy="205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A547AC-21F1-4A33-B4C6-F96844F3580F}"/>
              </a:ext>
            </a:extLst>
          </p:cNvPr>
          <p:cNvSpPr txBox="1"/>
          <p:nvPr/>
        </p:nvSpPr>
        <p:spPr>
          <a:xfrm>
            <a:off x="6917724" y="333426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Interactief</a:t>
            </a:r>
            <a:r>
              <a:rPr lang="en-US"/>
              <a:t> </a:t>
            </a:r>
            <a:r>
              <a:rPr lang="en-US" err="1"/>
              <a:t>maken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30BCECE-A7D8-42F1-B01D-37AC75545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697" y="4212625"/>
            <a:ext cx="2743200" cy="2057400"/>
          </a:xfrm>
          <a:prstGeom prst="rect">
            <a:avLst/>
          </a:prstGeom>
        </p:spPr>
      </p:pic>
      <p:pic>
        <p:nvPicPr>
          <p:cNvPr id="11" name="Picture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BEB3B6DB-8497-49FB-ABB1-6655640B3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076" y="4593624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6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916AF-E20F-4515-820A-3F59AF92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73BE7B-9CE1-40BD-9D23-E007F76F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408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4621A5-0E45-4A96-9D2E-12C354CBB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GB" sz="6200"/>
              <a:t>Onderzoek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50FDE-0B4B-4A56-B109-3CDBA75A4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19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person, bubble, indoor&#10;&#10;Description automatically generated">
            <a:extLst>
              <a:ext uri="{FF2B5EF4-FFF2-40B4-BE49-F238E27FC236}">
                <a16:creationId xmlns:a16="http://schemas.microsoft.com/office/drawing/2014/main" id="{A5EB2D95-631A-4A7E-90A9-8C1BA2B0E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3722" b="16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1F383-F2F1-4521-A780-A5B02998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GB"/>
              <a:t>Tim Walker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4C0D4E-F0B7-4D5D-A365-48FA8B620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r>
              <a:rPr lang="en-US" err="1"/>
              <a:t>Bekend</a:t>
            </a:r>
            <a:r>
              <a:rPr lang="en-US"/>
              <a:t> </a:t>
            </a:r>
            <a:r>
              <a:rPr lang="en-US" err="1"/>
              <a:t>geworden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mode </a:t>
            </a:r>
            <a:r>
              <a:rPr lang="en-US" err="1"/>
              <a:t>fotograaf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err="1"/>
              <a:t>Geïnspireerd</a:t>
            </a:r>
            <a:r>
              <a:rPr lang="en-US"/>
              <a:t> door </a:t>
            </a:r>
            <a:r>
              <a:rPr lang="en-US" err="1"/>
              <a:t>sprookjes</a:t>
            </a:r>
            <a:endParaRPr lang="en-US"/>
          </a:p>
          <a:p>
            <a:pPr>
              <a:buClr>
                <a:srgbClr val="1287C3"/>
              </a:buClr>
            </a:pP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616277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741C0E-B75A-40E5-87B1-F9557FFA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778E1-9EB9-4A03-8E2A-240A42A0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63305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2">
            <a:extLst>
              <a:ext uri="{FF2B5EF4-FFF2-40B4-BE49-F238E27FC236}">
                <a16:creationId xmlns:a16="http://schemas.microsoft.com/office/drawing/2014/main" id="{54240DE2-765C-4EED-949B-E5E3D6B6A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AC978CE4-F1AA-42EC-BA3D-5542AFE0D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260BF53F-5738-47D5-9A23-FD9BFBA09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23664FF2-5FE8-4470-B930-0441ADB64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69900171-AF58-4928-8438-77B77CB69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50BA263F-2493-4307-B833-A4B930E4A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ECDCDF00-BBE2-420D-A267-1D55E7A77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37A14E2-C415-4119-A06A-54A0E3CC8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AFC078F6-746A-4E27-AC55-8C6A936F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778125"/>
            <a:ext cx="3189173" cy="2164510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Moodboards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CD64C6-564E-4A24-9E17-6FACFD3CE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69616" y="-4763"/>
            <a:ext cx="5014912" cy="6862763"/>
            <a:chOff x="2928938" y="-4763"/>
            <a:chExt cx="5014912" cy="6862763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A2CB44E-A8CB-46F1-9538-5021D1A5F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82B411E-F009-4205-A945-3834A9FEA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10E6CC01-FE26-4BF9-A473-F15D8BE2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C4C31D79-DFE9-49B7-A37D-C67811B89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D2CA829A-307F-4AD6-AB62-201FE9EC8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AB85087A-76D4-4080-8AD9-B5917340A5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Afbeelding 4" descr="Afbeelding met tekst, verschillend, bos, verschillende&#10;&#10;Automatisch gegenereerde beschrijving">
            <a:extLst>
              <a:ext uri="{FF2B5EF4-FFF2-40B4-BE49-F238E27FC236}">
                <a16:creationId xmlns:a16="http://schemas.microsoft.com/office/drawing/2014/main" id="{3B2FEB5D-65BF-4D70-B3DB-747A46A2E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35" r="17718" b="2"/>
          <a:stretch/>
        </p:blipFill>
        <p:spPr>
          <a:xfrm>
            <a:off x="8532598" y="10"/>
            <a:ext cx="3659403" cy="4602992"/>
          </a:xfrm>
          <a:custGeom>
            <a:avLst/>
            <a:gdLst/>
            <a:ahLst/>
            <a:cxnLst/>
            <a:rect l="l" t="t" r="r" b="b"/>
            <a:pathLst>
              <a:path w="3659403" h="4603002">
                <a:moveTo>
                  <a:pt x="929360" y="0"/>
                </a:moveTo>
                <a:lnTo>
                  <a:pt x="3659403" y="0"/>
                </a:lnTo>
                <a:lnTo>
                  <a:pt x="3659403" y="4603002"/>
                </a:lnTo>
                <a:lnTo>
                  <a:pt x="0" y="3678455"/>
                </a:lnTo>
                <a:close/>
              </a:path>
            </a:pathLst>
          </a:custGeom>
        </p:spPr>
      </p:pic>
      <p:pic>
        <p:nvPicPr>
          <p:cNvPr id="6" name="Afbeelding 4" descr="Afbeelding met tekst, verschillend&#10;&#10;Automatisch gegenereerde beschrijving">
            <a:extLst>
              <a:ext uri="{FF2B5EF4-FFF2-40B4-BE49-F238E27FC236}">
                <a16:creationId xmlns:a16="http://schemas.microsoft.com/office/drawing/2014/main" id="{E4BF62D2-971C-4EF6-9C53-DBA7B4AE4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85" b="1"/>
          <a:stretch/>
        </p:blipFill>
        <p:spPr>
          <a:xfrm>
            <a:off x="5082886" y="1"/>
            <a:ext cx="4379070" cy="3678455"/>
          </a:xfrm>
          <a:custGeom>
            <a:avLst/>
            <a:gdLst/>
            <a:ahLst/>
            <a:cxnLst/>
            <a:rect l="l" t="t" r="r" b="b"/>
            <a:pathLst>
              <a:path w="4379070" h="3678455">
                <a:moveTo>
                  <a:pt x="709159" y="0"/>
                </a:moveTo>
                <a:lnTo>
                  <a:pt x="4379070" y="0"/>
                </a:lnTo>
                <a:lnTo>
                  <a:pt x="3449710" y="3678455"/>
                </a:lnTo>
                <a:lnTo>
                  <a:pt x="0" y="2806887"/>
                </a:lnTo>
                <a:close/>
              </a:path>
            </a:pathLst>
          </a:custGeom>
        </p:spPr>
      </p:pic>
      <p:pic>
        <p:nvPicPr>
          <p:cNvPr id="5" name="Afbeelding 4" descr="Afbeelding met tekst, verschillend&#10;&#10;Automatisch gegenereerde beschrijving">
            <a:extLst>
              <a:ext uri="{FF2B5EF4-FFF2-40B4-BE49-F238E27FC236}">
                <a16:creationId xmlns:a16="http://schemas.microsoft.com/office/drawing/2014/main" id="{BC315982-CFA8-4E14-A8C7-6A403EEDCC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39" b="17063"/>
          <a:stretch/>
        </p:blipFill>
        <p:spPr>
          <a:xfrm>
            <a:off x="5080788" y="2806888"/>
            <a:ext cx="7111213" cy="4051112"/>
          </a:xfrm>
          <a:custGeom>
            <a:avLst/>
            <a:gdLst/>
            <a:ahLst/>
            <a:cxnLst/>
            <a:rect l="l" t="t" r="r" b="b"/>
            <a:pathLst>
              <a:path w="7111213" h="4051112">
                <a:moveTo>
                  <a:pt x="2098" y="0"/>
                </a:moveTo>
                <a:lnTo>
                  <a:pt x="7111213" y="1796115"/>
                </a:lnTo>
                <a:lnTo>
                  <a:pt x="7111213" y="4051112"/>
                </a:lnTo>
                <a:lnTo>
                  <a:pt x="4355968" y="4051112"/>
                </a:lnTo>
                <a:lnTo>
                  <a:pt x="0" y="8302"/>
                </a:lnTo>
                <a:close/>
              </a:path>
            </a:pathLst>
          </a:cu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089522-50BF-49AF-83E0-4EF000C65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788" y="2806887"/>
            <a:ext cx="7111213" cy="17961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9A75D40-04D0-4C28-A755-669F02E5A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532599" y="0"/>
            <a:ext cx="929359" cy="36784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03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D22EF-55F7-4235-BB0D-63FFA51E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6" cy="1752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Het idee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83AAB0A9-10CA-4698-843C-08CA824BE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2812386" cy="3124201"/>
          </a:xfrm>
        </p:spPr>
        <p:txBody>
          <a:bodyPr>
            <a:normAutofit/>
          </a:bodyPr>
          <a:lstStyle/>
          <a:p>
            <a:r>
              <a:rPr lang="en-US" sz="1800"/>
              <a:t>Ons idee</a:t>
            </a:r>
          </a:p>
          <a:p>
            <a:pPr>
              <a:buClr>
                <a:srgbClr val="1287C3"/>
              </a:buClr>
            </a:pPr>
            <a:r>
              <a:rPr lang="en-US" sz="1800"/>
              <a:t>Maquette</a:t>
            </a:r>
          </a:p>
          <a:p>
            <a:pPr>
              <a:buClr>
                <a:srgbClr val="1287C3"/>
              </a:buClr>
            </a:pPr>
            <a:r>
              <a:rPr lang="en-US" sz="1800" err="1"/>
              <a:t>Interactie</a:t>
            </a:r>
            <a:endParaRPr lang="en-US" sz="1800"/>
          </a:p>
        </p:txBody>
      </p:sp>
      <p:pic>
        <p:nvPicPr>
          <p:cNvPr id="4" name="Afbeelding 4" descr="Afbeelding met binnen, huiskat&#10;&#10;Automatisch gegenereerde beschrijving">
            <a:extLst>
              <a:ext uri="{FF2B5EF4-FFF2-40B4-BE49-F238E27FC236}">
                <a16:creationId xmlns:a16="http://schemas.microsoft.com/office/drawing/2014/main" id="{B7F56F1F-1C96-459C-A3AD-8C116E02D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5" r="-1" b="-1"/>
          <a:stretch/>
        </p:blipFill>
        <p:spPr>
          <a:xfrm>
            <a:off x="4617551" y="748125"/>
            <a:ext cx="3329643" cy="238705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6859F4F-B5BA-4666-95AD-366FA07EC7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20" r="-1" b="29104"/>
          <a:stretch/>
        </p:blipFill>
        <p:spPr>
          <a:xfrm>
            <a:off x="8205386" y="762686"/>
            <a:ext cx="3297635" cy="236442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Afbeelding 5" descr="Afbeelding met licht, verlicht, binnen, donker&#10;&#10;Automatisch gegenereerde beschrijving">
            <a:extLst>
              <a:ext uri="{FF2B5EF4-FFF2-40B4-BE49-F238E27FC236}">
                <a16:creationId xmlns:a16="http://schemas.microsoft.com/office/drawing/2014/main" id="{6F35B531-DB3A-4B8E-AC2D-DA3F1C3E41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3" r="-1" b="3275"/>
          <a:stretch/>
        </p:blipFill>
        <p:spPr>
          <a:xfrm>
            <a:off x="4617551" y="3423521"/>
            <a:ext cx="3329643" cy="238738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058D71-A9B3-472B-B2AD-5B9C133002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18" r="-5" b="27911"/>
          <a:stretch/>
        </p:blipFill>
        <p:spPr>
          <a:xfrm>
            <a:off x="8205387" y="3423520"/>
            <a:ext cx="3297635" cy="236411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0399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4621A5-0E45-4A96-9D2E-12C354CBB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GB" sz="6200"/>
              <a:t>Marketing Campagne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50FDE-0B4B-4A56-B109-3CDBA75A4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36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D0678-8965-45DE-902B-A08F80BD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52" y="363201"/>
            <a:ext cx="3099532" cy="729183"/>
          </a:xfrm>
        </p:spPr>
        <p:txBody>
          <a:bodyPr/>
          <a:lstStyle/>
          <a:p>
            <a:r>
              <a:rPr lang="nl-NL"/>
              <a:t>Inventarisatie</a:t>
            </a:r>
          </a:p>
        </p:txBody>
      </p:sp>
      <p:pic>
        <p:nvPicPr>
          <p:cNvPr id="4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C453842B-8BC6-4B11-A956-A3B9D077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72" y="2016533"/>
            <a:ext cx="8127257" cy="321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13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Parallax</vt:lpstr>
      <vt:lpstr>Interactieve Kunstspeeltuin</vt:lpstr>
      <vt:lpstr>Inhoud</vt:lpstr>
      <vt:lpstr>Onderzoek</vt:lpstr>
      <vt:lpstr>Tim Walker</vt:lpstr>
      <vt:lpstr>Concept</vt:lpstr>
      <vt:lpstr>Moodboards</vt:lpstr>
      <vt:lpstr>Het idee</vt:lpstr>
      <vt:lpstr>Marketing Campagne</vt:lpstr>
      <vt:lpstr>Inventarisatie</vt:lpstr>
      <vt:lpstr>Wireframes</vt:lpstr>
      <vt:lpstr>Ontwerp Sprookje</vt:lpstr>
      <vt:lpstr>Ontwerp Duister</vt:lpstr>
      <vt:lpstr>Klikbaar prototype</vt:lpstr>
      <vt:lpstr>Marketingcampagne Posters - Schets</vt:lpstr>
      <vt:lpstr>Marketingcampagne Posters  </vt:lpstr>
      <vt:lpstr>Marketingcampagne Social Media  </vt:lpstr>
      <vt:lpstr>Marketingcampagne Social Media  </vt:lpstr>
      <vt:lpstr>Marketingcampagne Social Media  </vt:lpstr>
      <vt:lpstr>Proces van het ei </vt:lpstr>
      <vt:lpstr>PowerPoint Presentation</vt:lpstr>
      <vt:lpstr>Projectie mappen</vt:lpstr>
      <vt:lpstr>Stand projector </vt:lpstr>
      <vt:lpstr>Bouw van het ei </vt:lpstr>
      <vt:lpstr>Stap 1</vt:lpstr>
      <vt:lpstr>Stap 2 </vt:lpstr>
      <vt:lpstr>Stap 3</vt:lpstr>
      <vt:lpstr>Stap 4 </vt:lpstr>
      <vt:lpstr>Stap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1</cp:revision>
  <dcterms:created xsi:type="dcterms:W3CDTF">2022-02-02T10:05:29Z</dcterms:created>
  <dcterms:modified xsi:type="dcterms:W3CDTF">2022-02-02T12:11:05Z</dcterms:modified>
</cp:coreProperties>
</file>